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660491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западный 5-10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21-23, днем 16-18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 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небольшой снег.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м/с. Температура воздуха 18-20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23540"/>
              </p:ext>
            </p:extLst>
          </p:nvPr>
        </p:nvGraphicFramePr>
        <p:xfrm>
          <a:off x="5277534" y="3789042"/>
          <a:ext cx="4385918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января, ночью 30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28739</TotalTime>
  <Words>655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4779</cp:revision>
  <cp:lastPrinted>2021-11-30T05:55:24Z</cp:lastPrinted>
  <dcterms:created xsi:type="dcterms:W3CDTF">2018-03-27T06:03:00Z</dcterms:created>
  <dcterms:modified xsi:type="dcterms:W3CDTF">2024-01-28T06:14:43Z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