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82737" autoAdjust="0"/>
  </p:normalViewPr>
  <p:slideViewPr>
    <p:cSldViewPr showGuides="1">
      <p:cViewPr>
        <p:scale>
          <a:sx n="100" d="100"/>
          <a:sy n="100" d="100"/>
        </p:scale>
        <p:origin x="-642" y="-5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04865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29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29 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в целом по городу ожидается повышенный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566251344"/>
              </p:ext>
            </p:extLst>
          </p:nvPr>
        </p:nvGraphicFramePr>
        <p:xfrm>
          <a:off x="5025008" y="4005066"/>
          <a:ext cx="4693124" cy="27432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864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1793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81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1,6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404664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28 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21 ч. 29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ночью небольшой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снег.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Туман.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ночью 2-7, днем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19-21,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 </a:t>
            </a:r>
          </a:p>
          <a:p>
            <a:pPr indent="180975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30 января</a:t>
            </a:r>
          </a:p>
          <a:p>
            <a:pPr lvl="0" indent="180975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30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Облачно, небольшой снег.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5-10 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 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Т.Марьина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15555</TotalTime>
  <Words>591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4372</cp:revision>
  <cp:lastPrinted>2021-07-01T03:56:27Z</cp:lastPrinted>
  <dcterms:created xsi:type="dcterms:W3CDTF">2018-03-27T06:03:00Z</dcterms:created>
  <dcterms:modified xsi:type="dcterms:W3CDTF">2024-01-28T06:37:40Z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