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37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03387751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№28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января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2024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Небольшая облачность, без осадков. Ветер северный, северо-восточный 2-7 м/с. Температура воздуха ночью 18-20, днем 12-14 мороза.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2024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восточный 1-6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20-22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247765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28 января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7697" y="3102366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1765014"/>
              </p:ext>
            </p:extLst>
          </p:nvPr>
        </p:nvGraphicFramePr>
        <p:xfrm>
          <a:off x="5019674" y="4221088"/>
          <a:ext cx="4691064" cy="224558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367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2.295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368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1.227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643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0.129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0.181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1.075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361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Грязнова А.О./ 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18441</TotalTime>
  <Words>643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3332</cp:revision>
  <cp:lastPrinted>2021-07-01T03:56:27Z</cp:lastPrinted>
  <dcterms:created xsi:type="dcterms:W3CDTF">2018-03-27T06:03:00Z</dcterms:created>
  <dcterms:modified xsi:type="dcterms:W3CDTF">2024-01-28T05:50:08Z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