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Временами туман. 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восточ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ный 2-7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ночью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15-17,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5-7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30 января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2-7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0,093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18393</TotalTime>
  <Words>537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3884</cp:revision>
  <cp:lastPrinted>2021-07-01T03:56:27Z</cp:lastPrinted>
  <dcterms:created xsi:type="dcterms:W3CDTF">2018-03-27T06:03:00Z</dcterms:created>
  <dcterms:modified xsi:type="dcterms:W3CDTF">2024-01-28T06:37:38Z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