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32633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0360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снег,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северный,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7-12 м/с. Температура воздуха ночью 4-6, днем 0-2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23865</TotalTime>
  <Words>529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3162</cp:revision>
  <cp:lastPrinted>2021-10-15T03:50:29Z</cp:lastPrinted>
  <dcterms:created xsi:type="dcterms:W3CDTF">2018-03-27T06:03:00Z</dcterms:created>
  <dcterms:modified xsi:type="dcterms:W3CDTF">2024-01-28T06:44:38Z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