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0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964975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небольшой снег. Ветер 2-7 м/с. Температура воздуха ночью 16-18, днем 8-10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30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29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января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небольшой снег. Ветер 2-7 м/с. Температура воздуха 13-15 мороза.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169045"/>
              </p:ext>
            </p:extLst>
          </p:nvPr>
        </p:nvGraphicFramePr>
        <p:xfrm>
          <a:off x="5069627" y="4405647"/>
          <a:ext cx="4691064" cy="2093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(аОнайбаева С./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18423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3048</cp:revision>
  <cp:lastPrinted>2021-07-01T03:56:27Z</cp:lastPrinted>
  <dcterms:created xsi:type="dcterms:W3CDTF">2018-03-27T06:03:00Z</dcterms:created>
  <dcterms:modified xsi:type="dcterms:W3CDTF">2024-01-28T06:38:01Z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