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3962989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97384682"/>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3350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,550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sz="1200" dirty="0" smtClean="0">
                <a:latin typeface="Times New Roman"/>
                <a:ea typeface="Times New Roman"/>
              </a:rPr>
              <a:t>. </a:t>
            </a:r>
            <a:r>
              <a:rPr lang="kk-KZ" sz="1200" dirty="0" smtClean="0">
                <a:latin typeface="Times New Roman"/>
                <a:ea typeface="Times New Roman"/>
              </a:rPr>
              <a:t>Сол</a:t>
            </a:r>
            <a:r>
              <a:rPr lang="kk-KZ" sz="1200" dirty="0" smtClean="0">
                <a:latin typeface="Times New Roman"/>
                <a:ea typeface="Times New Roman"/>
              </a:rPr>
              <a:t>түстік-шығыстан </a:t>
            </a:r>
            <a:r>
              <a:rPr lang="kk-KZ" sz="1200" dirty="0" smtClean="0">
                <a:latin typeface="Times New Roman"/>
                <a:ea typeface="Times New Roman"/>
              </a:rPr>
              <a:t>жел </a:t>
            </a:r>
            <a:r>
              <a:rPr lang="kk-KZ" sz="1200" dirty="0">
                <a:latin typeface="Times New Roman"/>
                <a:ea typeface="Times New Roman"/>
              </a:rPr>
              <a:t>соғады, күші </a:t>
            </a:r>
            <a:r>
              <a:rPr lang="kk-KZ" sz="1200" dirty="0" smtClean="0">
                <a:latin typeface="Times New Roman"/>
                <a:ea typeface="Times New Roman"/>
              </a:rPr>
              <a:t>5-10</a:t>
            </a:r>
            <a:r>
              <a:rPr lang="kk-KZ" sz="1200" dirty="0" smtClean="0">
                <a:latin typeface="Times New Roman"/>
                <a:ea typeface="Times New Roman"/>
              </a:rPr>
              <a:t> </a:t>
            </a:r>
            <a:r>
              <a:rPr lang="kk-KZ" sz="1200" dirty="0" smtClean="0">
                <a:latin typeface="Times New Roman"/>
                <a:ea typeface="Times New Roman"/>
              </a:rPr>
              <a:t>м/с</a:t>
            </a:r>
            <a:r>
              <a:rPr lang="kk-KZ" sz="1200" dirty="0">
                <a:latin typeface="Times New Roman"/>
                <a:ea typeface="Times New Roman"/>
              </a:rPr>
              <a:t>. Ауа температурасы түнде </a:t>
            </a:r>
            <a:r>
              <a:rPr lang="kk-KZ" sz="1200" dirty="0" smtClean="0">
                <a:latin typeface="Times New Roman"/>
                <a:ea typeface="Times New Roman"/>
              </a:rPr>
              <a:t>8-10, күндіз </a:t>
            </a:r>
            <a:r>
              <a:rPr lang="kk-KZ" sz="1200" dirty="0" smtClean="0">
                <a:latin typeface="Times New Roman"/>
                <a:ea typeface="Times New Roman"/>
              </a:rPr>
              <a:t>3-5</a:t>
            </a:r>
            <a:r>
              <a:rPr lang="kk-KZ" sz="1200" dirty="0" smtClean="0">
                <a:latin typeface="Times New Roman"/>
                <a:ea typeface="Times New Roman"/>
              </a:rPr>
              <a:t> </a:t>
            </a:r>
            <a:r>
              <a:rPr lang="kk-KZ" sz="1200" dirty="0" smtClean="0">
                <a:latin typeface="Times New Roman"/>
                <a:ea typeface="Times New Roman"/>
              </a:rPr>
              <a:t>аяз</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28</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 жауын-шашынсыз. </a:t>
            </a:r>
            <a:r>
              <a:rPr lang="kk-KZ" altLang="ru-RU" sz="1200" dirty="0" smtClean="0">
                <a:solidFill>
                  <a:srgbClr val="000000"/>
                </a:solidFill>
                <a:latin typeface="Times New Roman" pitchFamily="18" charset="0"/>
                <a:cs typeface="Times New Roman" pitchFamily="18" charset="0"/>
              </a:rPr>
              <a:t>Солтүстік-шығыстан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8-10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19221</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3412</cp:revision>
  <cp:lastPrinted>2023-02-06T06:57:51Z</cp:lastPrinted>
  <dcterms:created xsi:type="dcterms:W3CDTF">2018-03-27T06:03:00Z</dcterms:created>
  <dcterms:modified xsi:type="dcterms:W3CDTF">2024-01-27T07:16:26Z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