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763940971"/>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27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қа</a:t>
                      </a:r>
                      <a:r>
                        <a:rPr lang="ru-RU" sz="1200" b="1" i="1" dirty="0" err="1" smtClean="0">
                          <a:latin typeface="Times New Roman" panose="02020603050405020304" pitchFamily="18" charset="0"/>
                          <a:cs typeface="Times New Roman" panose="02020603050405020304" pitchFamily="18" charset="0"/>
                        </a:rPr>
                        <a:t>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kk-KZ" altLang="ru-RU" sz="1200" b="1" dirty="0" smtClean="0">
                <a:latin typeface="Times New Roman" panose="02020603050405020304" pitchFamily="18" charset="0"/>
                <a:cs typeface="Times New Roman" panose="02020603050405020304" pitchFamily="18" charset="0"/>
              </a:rPr>
              <a:t>қа</a:t>
            </a:r>
            <a:r>
              <a:rPr lang="ru-RU" sz="1200" b="1" dirty="0" err="1">
                <a:latin typeface="Times New Roman" panose="02020603050405020304" pitchFamily="18" charset="0"/>
                <a:cs typeface="Times New Roman" panose="02020603050405020304" pitchFamily="18" charset="0"/>
              </a:rPr>
              <a:t>ңтар</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423669917"/>
              </p:ext>
            </p:extLst>
          </p:nvPr>
        </p:nvGraphicFramePr>
        <p:xfrm>
          <a:off x="5013732" y="4278444"/>
          <a:ext cx="4691064" cy="18792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6726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8364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163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188">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369880"/>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сағ. 27 қа</a:t>
            </a:r>
            <a:r>
              <a:rPr lang="ru-RU" sz="1200" b="1" dirty="0" err="1" smtClean="0">
                <a:latin typeface="Times New Roman" panose="02020603050405020304" pitchFamily="18" charset="0"/>
                <a:cs typeface="Times New Roman" panose="02020603050405020304" pitchFamily="18" charset="0"/>
              </a:rPr>
              <a:t>ңтард</a:t>
            </a:r>
            <a:r>
              <a:rPr lang="kk-KZ" altLang="ru-RU" sz="1200" b="1" dirty="0" smtClean="0">
                <a:latin typeface="Times New Roman" pitchFamily="18" charset="0"/>
                <a:cs typeface="Times New Roman" pitchFamily="18" charset="0"/>
              </a:rPr>
              <a:t>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сағ. 28 </a:t>
            </a:r>
            <a:r>
              <a:rPr lang="ru-RU" sz="1200" b="1" dirty="0" err="1">
                <a:latin typeface="Times New Roman" panose="02020603050405020304" pitchFamily="18" charset="0"/>
                <a:cs typeface="Times New Roman" panose="02020603050405020304" pitchFamily="18" charset="0"/>
              </a:rPr>
              <a:t>қаңтар</a:t>
            </a:r>
            <a:r>
              <a:rPr lang="kk-KZ" altLang="ru-RU" sz="1200" b="1" dirty="0" smtClean="0">
                <a:latin typeface="Times New Roman" pitchFamily="18" charset="0"/>
                <a:cs typeface="Times New Roman" pitchFamily="18" charset="0"/>
              </a:rPr>
              <a:t>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күндіз жауын-шашын (көбінесе жаңбыр) жауады. Түнде тұман түседі. Шығыстан, оңтүстік-шығыстан жел соғады, күші 8-13, күндіз екпіні 15-20 м/с. Ауа температурасы түнде 1 аяз-1 градус жылы, күндіз 8-10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29 </a:t>
            </a:r>
            <a:r>
              <a:rPr lang="ru-RU" sz="1200" b="1" dirty="0" err="1">
                <a:latin typeface="Times New Roman" panose="02020603050405020304" pitchFamily="18" charset="0"/>
                <a:cs typeface="Times New Roman" panose="02020603050405020304" pitchFamily="18" charset="0"/>
              </a:rPr>
              <a:t>қаңтарға</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21 сағ. 28 </a:t>
            </a:r>
            <a:r>
              <a:rPr lang="ru-RU" sz="1200" b="1" dirty="0" err="1" smtClean="0">
                <a:latin typeface="Times New Roman" panose="02020603050405020304" pitchFamily="18" charset="0"/>
                <a:cs typeface="Times New Roman" panose="02020603050405020304" pitchFamily="18" charset="0"/>
              </a:rPr>
              <a:t>қаңтар</a:t>
            </a:r>
            <a:r>
              <a:rPr lang="kk-KZ" sz="1200" b="1" dirty="0">
                <a:latin typeface="Times New Roman" pitchFamily="18" charset="0"/>
                <a:cs typeface="Times New Roman" pitchFamily="18" charset="0"/>
              </a:rPr>
              <a:t>д</a:t>
            </a:r>
            <a:r>
              <a:rPr lang="kk-KZ" altLang="ru-RU" sz="1200" b="1" dirty="0" smtClean="0">
                <a:latin typeface="Times New Roman" pitchFamily="18" charset="0"/>
                <a:cs typeface="Times New Roman" pitchFamily="18" charset="0"/>
              </a:rPr>
              <a:t>ан  09 сағ. </a:t>
            </a:r>
            <a:r>
              <a:rPr lang="ru-RU" altLang="ru-RU" sz="1200" b="1" dirty="0" smtClean="0">
                <a:latin typeface="Times New Roman" panose="02020603050405020304" pitchFamily="18" charset="0"/>
                <a:cs typeface="Times New Roman" panose="02020603050405020304" pitchFamily="18" charset="0"/>
              </a:rPr>
              <a:t>29</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қаңтарға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 кей уақытта қатты жауын-шашын </a:t>
            </a:r>
            <a:r>
              <a:rPr lang="kk-KZ" sz="1100" dirty="0" smtClean="0">
                <a:latin typeface="Times New Roman" pitchFamily="18" charset="0"/>
                <a:cs typeface="Times New Roman" pitchFamily="18" charset="0"/>
              </a:rPr>
              <a:t>(жаңбыр, жаңбыр) жауады. </a:t>
            </a:r>
            <a:r>
              <a:rPr lang="uz-Cyrl-UZ" sz="1100" dirty="0" smtClean="0">
                <a:latin typeface="Times New Roman" pitchFamily="18" charset="0"/>
                <a:cs typeface="Times New Roman" pitchFamily="18" charset="0"/>
              </a:rPr>
              <a:t>Кей уақытта тұман </a:t>
            </a:r>
            <a:r>
              <a:rPr lang="uz-Cyrl-UZ" sz="1100" dirty="0" smtClean="0">
                <a:latin typeface="Times New Roman" pitchFamily="18" charset="0"/>
                <a:cs typeface="Times New Roman" pitchFamily="18" charset="0"/>
              </a:rPr>
              <a:t>түседі. Оңтүстік-батыстан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порывы 15-20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2-4 градус </a:t>
            </a:r>
            <a:r>
              <a:rPr lang="kk-KZ" sz="1100" dirty="0" smtClean="0">
                <a:latin typeface="Times New Roman" pitchFamily="18" charset="0"/>
                <a:cs typeface="Times New Roman" pitchFamily="18" charset="0"/>
              </a:rPr>
              <a:t>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428868"/>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28 </a:t>
            </a:r>
            <a:r>
              <a:rPr lang="ru-RU" sz="1200" dirty="0" err="1">
                <a:solidFill>
                  <a:schemeClr val="tx1"/>
                </a:solidFill>
                <a:latin typeface="Times New Roman" panose="02020603050405020304" pitchFamily="18" charset="0"/>
                <a:cs typeface="Times New Roman" panose="02020603050405020304" pitchFamily="18" charset="0"/>
              </a:rPr>
              <a:t>қаңтарда</a:t>
            </a:r>
            <a:r>
              <a:rPr lang="ru-RU" sz="1200" dirty="0" smtClean="0">
                <a:solidFill>
                  <a:schemeClr val="tx1"/>
                </a:solidFill>
                <a:latin typeface="Times New Roman" panose="02020603050405020304" pitchFamily="18" charset="0"/>
                <a:cs typeface="Times New Roman" panose="02020603050405020304" pitchFamily="18" charset="0"/>
              </a:rPr>
              <a:t>, 29 </a:t>
            </a:r>
            <a:r>
              <a:rPr lang="ru-RU" sz="1200" dirty="0" err="1" smtClean="0">
                <a:solidFill>
                  <a:schemeClr val="tx1"/>
                </a:solidFill>
                <a:latin typeface="Times New Roman" panose="02020603050405020304" pitchFamily="18" charset="0"/>
                <a:cs typeface="Times New Roman" panose="02020603050405020304" pitchFamily="18" charset="0"/>
              </a:rPr>
              <a:t>қаңтарға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 </a:t>
            </a:r>
            <a:r>
              <a:rPr lang="ru-RU" altLang="ru-RU" sz="1200" b="1" i="1" dirty="0" err="1" smtClean="0">
                <a:latin typeface="Times New Roman" panose="02020603050405020304" pitchFamily="18" charset="0"/>
                <a:cs typeface="Times New Roman" panose="02020603050405020304" pitchFamily="18" charset="0"/>
              </a:rPr>
              <a:t>Нурлыбаева</a:t>
            </a:r>
            <a:r>
              <a:rPr lang="ru-RU" alt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13657</TotalTime>
  <Words>614</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3118</cp:revision>
  <cp:lastPrinted>2021-07-01T03:56:27Z</cp:lastPrinted>
  <dcterms:created xsi:type="dcterms:W3CDTF">2018-03-27T06:03:00Z</dcterms:created>
  <dcterms:modified xsi:type="dcterms:W3CDTF">2024-01-27T06:39:31Z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