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48216" y="285728"/>
            <a:ext cx="476256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7-9 градус </a:t>
            </a:r>
            <a:r>
              <a:rPr lang="kk-KZ" sz="1200" dirty="0" smtClean="0">
                <a:latin typeface="Times New Roman" pitchFamily="18" charset="0"/>
                <a:cs typeface="Times New Roman" pitchFamily="18" charset="0"/>
              </a:rPr>
              <a:t>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29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шығыстан жел соғады, күші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1257195"/>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0,508</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0,755</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16710</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3938</cp:revision>
  <cp:lastPrinted>2021-07-01T07:38:07Z</cp:lastPrinted>
  <dcterms:created xsi:type="dcterms:W3CDTF">2018-03-27T06:03:00Z</dcterms:created>
  <dcterms:modified xsi:type="dcterms:W3CDTF">2024-01-27T07:08:35Z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