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71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8842663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27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00548"/>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27 қаңтар </a:t>
            </a:r>
            <a:r>
              <a:rPr lang="ru-RU" altLang="ru-RU" sz="1200" b="1" dirty="0">
                <a:latin typeface="Times New Roman" panose="02020603050405020304" pitchFamily="18" charset="0"/>
                <a:cs typeface="Times New Roman" panose="02020603050405020304" pitchFamily="18" charset="0"/>
              </a:rPr>
              <a:t>21-ден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жауын-шашынсыз</a:t>
            </a:r>
            <a:r>
              <a:rPr lang="kk-KZ" sz="1400" dirty="0" smtClean="0">
                <a:solidFill>
                  <a:prstClr val="black"/>
                </a:solidFill>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2-7 м/с. Ауа температурасы түнде </a:t>
            </a:r>
            <a:r>
              <a:rPr lang="kk-KZ" sz="1200" dirty="0" smtClean="0">
                <a:solidFill>
                  <a:prstClr val="black"/>
                </a:solidFill>
                <a:latin typeface="Times New Roman" pitchFamily="18" charset="0"/>
                <a:cs typeface="Times New Roman" pitchFamily="18" charset="0"/>
              </a:rPr>
              <a:t>10-12°,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5-7° </a:t>
            </a:r>
            <a:r>
              <a:rPr lang="kk-KZ" sz="1200" dirty="0" smtClean="0">
                <a:solidFill>
                  <a:prstClr val="black"/>
                </a:solidFill>
                <a:latin typeface="Times New Roman" pitchFamily="18" charset="0"/>
                <a:cs typeface="Times New Roman" pitchFamily="18" charset="0"/>
              </a:rPr>
              <a:t>аяз болады.</a:t>
            </a:r>
            <a:endParaRPr lang="ru-RU" altLang="ru-RU" sz="1200" b="1" dirty="0" smtClean="0">
              <a:latin typeface="Times New Roman" pitchFamily="18" charset="0"/>
              <a:cs typeface="Times New Roman" pitchFamily="18" charset="0"/>
            </a:endParaRPr>
          </a:p>
          <a:p>
            <a:pPr algn="ctr">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29</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қаңтарға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en-US" altLang="ru-RU" sz="1200" b="1" dirty="0" smtClean="0">
                <a:latin typeface="Times New Roman" pitchFamily="18" charset="0"/>
                <a:cs typeface="Times New Roman" pitchFamily="18" charset="0"/>
              </a:rPr>
              <a:t>2</a:t>
            </a:r>
            <a:r>
              <a:rPr lang="ru-RU"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itchFamily="18" charset="0"/>
                <a:cs typeface="Times New Roman"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kk-KZ" sz="1200" b="1" dirty="0" smtClean="0">
                <a:latin typeface="Times New Roman" panose="02020603050405020304" pitchFamily="18" charset="0"/>
                <a:cs typeface="Times New Roman" panose="02020603050405020304" pitchFamily="18" charset="0"/>
              </a:rPr>
              <a:t>29 қаңтар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a:t>
            </a:r>
            <a:r>
              <a:rPr lang="kk-KZ" sz="1200" b="1" dirty="0"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жауын-шашынсыз</a:t>
            </a:r>
            <a:r>
              <a:rPr lang="kk-KZ" sz="1400" dirty="0" smtClean="0">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itchFamily="18" charset="0"/>
                <a:cs typeface="Times New Roman" pitchFamily="18" charset="0"/>
              </a:rPr>
              <a:t> Жел </a:t>
            </a:r>
            <a:r>
              <a:rPr lang="kk-KZ" sz="1200" dirty="0">
                <a:solidFill>
                  <a:prstClr val="black"/>
                </a:solidFill>
                <a:latin typeface="Times New Roman" pitchFamily="18" charset="0"/>
                <a:cs typeface="Times New Roman" pitchFamily="18" charset="0"/>
              </a:rPr>
              <a:t>оңтүстік-батыстан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 м/с. Ауа температурасы </a:t>
            </a:r>
            <a:r>
              <a:rPr lang="kk-KZ" sz="1200" dirty="0" smtClean="0">
                <a:solidFill>
                  <a:prstClr val="black"/>
                </a:solidFill>
                <a:latin typeface="Times New Roman" pitchFamily="18" charset="0"/>
                <a:cs typeface="Times New Roman" pitchFamily="18" charset="0"/>
              </a:rPr>
              <a:t>13-15° </a:t>
            </a:r>
            <a:r>
              <a:rPr lang="kk-KZ" sz="1200" dirty="0" smtClean="0">
                <a:solidFill>
                  <a:prstClr val="black"/>
                </a:solidFill>
                <a:latin typeface="Times New Roman" pitchFamily="18" charset="0"/>
                <a:cs typeface="Times New Roman" pitchFamily="18" charset="0"/>
              </a:rPr>
              <a:t>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44851" y="230110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28 </a:t>
            </a:r>
            <a:r>
              <a:rPr lang="ru-RU" sz="1200" dirty="0" err="1" smtClean="0">
                <a:solidFill>
                  <a:prstClr val="black"/>
                </a:solidFill>
                <a:latin typeface="Times New Roman" panose="02020603050405020304" pitchFamily="18" charset="0"/>
                <a:cs typeface="Times New Roman" panose="02020603050405020304" pitchFamily="18" charset="0"/>
              </a:rPr>
              <a:t>қаңтарда</a:t>
            </a:r>
            <a:r>
              <a:rPr lang="ru-RU" sz="1200" dirty="0" smtClean="0">
                <a:solidFill>
                  <a:prstClr val="black"/>
                </a:solidFill>
                <a:latin typeface="Times New Roman" panose="02020603050405020304" pitchFamily="18" charset="0"/>
                <a:cs typeface="Times New Roman" panose="02020603050405020304" pitchFamily="18" charset="0"/>
              </a:rPr>
              <a:t> 2024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жоғары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1282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26521890"/>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379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7813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Говоркова Н</a:t>
            </a:r>
            <a:r>
              <a:rPr lang="ru-RU" altLang="ru-RU" sz="1200" b="1" i="1" dirty="0" smtClean="0">
                <a:solidFill>
                  <a:srgbClr val="000000"/>
                </a:solidFill>
                <a:latin typeface="Times New Roman" panose="02020603050405020304" pitchFamily="18" charset="0"/>
                <a:cs typeface="Times New Roman" panose="02020603050405020304" pitchFamily="18" charset="0"/>
              </a:rPr>
              <a:t>.М.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20768</TotalTime>
  <Words>609</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3351</cp:revision>
  <cp:lastPrinted>2021-07-01T03:56:27Z</cp:lastPrinted>
  <dcterms:created xsi:type="dcterms:W3CDTF">2018-03-27T06:03:00Z</dcterms:created>
  <dcterms:modified xsi:type="dcterms:W3CDTF">2024-01-27T06:39:36Z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