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694103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батыс желі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28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29</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69909035"/>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17608</TotalTime>
  <Words>558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3330</cp:revision>
  <cp:lastPrinted>2021-07-01T03:56:27Z</cp:lastPrinted>
  <dcterms:created xsi:type="dcterms:W3CDTF">2018-03-27T06:03:00Z</dcterms:created>
  <dcterms:modified xsi:type="dcterms:W3CDTF">2024-01-27T05:40:23Z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