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en-US" sz="1200" dirty="0" smtClean="0">
                <a:solidFill>
                  <a:srgbClr val="000000"/>
                </a:solidFill>
                <a:latin typeface="Times New Roman" panose="02020603050405020304" pitchFamily="18" charset="0"/>
                <a:cs typeface="Times New Roman" panose="02020603050405020304" pitchFamily="18" charset="0"/>
                <a:sym typeface="+mn-ea"/>
              </a:rPr>
              <a:t> 8</a:t>
            </a:r>
            <a:r>
              <a:rPr lang="kk-KZ" sz="1200" dirty="0" smtClean="0">
                <a:solidFill>
                  <a:srgbClr val="000000"/>
                </a:solidFill>
                <a:latin typeface="Times New Roman" panose="02020603050405020304" pitchFamily="18" charset="0"/>
                <a:cs typeface="Times New Roman" panose="02020603050405020304" pitchFamily="18" charset="0"/>
                <a:sym typeface="+mn-ea"/>
              </a:rPr>
              <a:t>-1</a:t>
            </a:r>
            <a:r>
              <a:rPr lang="en-US" sz="1200" dirty="0" smtClean="0">
                <a:solidFill>
                  <a:srgbClr val="000000"/>
                </a:solidFill>
                <a:latin typeface="Times New Roman" panose="02020603050405020304" pitchFamily="18" charset="0"/>
                <a:cs typeface="Times New Roman" panose="02020603050405020304" pitchFamily="18" charset="0"/>
                <a:sym typeface="+mn-ea"/>
              </a:rPr>
              <a:t>3</a:t>
            </a:r>
            <a:r>
              <a:rPr lang="kk-KZ" sz="1200" dirty="0" smtClean="0">
                <a:solidFill>
                  <a:srgbClr val="000000"/>
                </a:solidFill>
                <a:latin typeface="Times New Roman" panose="02020603050405020304" pitchFamily="18" charset="0"/>
                <a:cs typeface="Times New Roman" panose="02020603050405020304" pitchFamily="18" charset="0"/>
                <a:sym typeface="+mn-ea"/>
              </a:rPr>
              <a:t>, күндіз екпіні 1</a:t>
            </a:r>
            <a:r>
              <a:rPr lang="en-US" sz="1200" dirty="0" smtClean="0">
                <a:solidFill>
                  <a:srgbClr val="000000"/>
                </a:solidFill>
                <a:latin typeface="Times New Roman" panose="02020603050405020304" pitchFamily="18" charset="0"/>
                <a:cs typeface="Times New Roman" panose="02020603050405020304" pitchFamily="18" charset="0"/>
                <a:sym typeface="+mn-ea"/>
              </a:rPr>
              <a:t>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a:t>
            </a:r>
            <a:r>
              <a:rPr lang="en-US" sz="1200" dirty="0" smtClean="0">
                <a:solidFill>
                  <a:srgbClr val="000000"/>
                </a:solidFill>
                <a:latin typeface="Times New Roman" panose="02020603050405020304" pitchFamily="18" charset="0"/>
                <a:cs typeface="Times New Roman" panose="02020603050405020304" pitchFamily="18" charset="0"/>
                <a:sym typeface="+mn-ea"/>
              </a:rPr>
              <a:t>0-12</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en-US" sz="1200" dirty="0" smtClean="0">
                <a:solidFill>
                  <a:srgbClr val="000000"/>
                </a:solidFill>
                <a:latin typeface="Times New Roman" panose="02020603050405020304" pitchFamily="18" charset="0"/>
                <a:cs typeface="Times New Roman" panose="02020603050405020304" pitchFamily="18" charset="0"/>
                <a:sym typeface="+mn-ea"/>
              </a:rPr>
              <a:t> 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smtClean="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тұман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14617</TotalTime>
  <Words>570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3006</cp:revision>
  <cp:lastPrinted>2021-07-01T07:38:07Z</cp:lastPrinted>
  <dcterms:created xsi:type="dcterms:W3CDTF">2018-03-27T06:03:00Z</dcterms:created>
  <dcterms:modified xsi:type="dcterms:W3CDTF">2024-01-27T06:29:03Z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