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3" d="100"/>
          <a:sy n="73" d="100"/>
        </p:scale>
        <p:origin x="84" y="8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263021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39110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80076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түнде</a:t>
            </a:r>
            <a:r>
              <a:rPr lang="kk-KZ" sz="1100" dirty="0">
                <a:latin typeface="Times New Roman" panose="02020603050405020304" pitchFamily="18" charset="0"/>
                <a:ea typeface="Calibri" panose="020F0502020204030204" pitchFamily="34" charset="0"/>
              </a:rPr>
              <a:t> аздаған </a:t>
            </a:r>
            <a:r>
              <a:rPr lang="kk-KZ" sz="1100" dirty="0" smtClean="0">
                <a:latin typeface="Times New Roman" panose="02020603050405020304" pitchFamily="18" charset="0"/>
                <a:ea typeface="Calibri" panose="020F0502020204030204" pitchFamily="34" charset="0"/>
              </a:rPr>
              <a:t>жауын-шашын,</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a:t>
            </a:r>
            <a:r>
              <a:rPr lang="kk-KZ" sz="1100" dirty="0">
                <a:latin typeface="Times New Roman" panose="02020603050405020304" pitchFamily="18" charset="0"/>
                <a:ea typeface="Calibri" panose="020F0502020204030204" pitchFamily="34" charset="0"/>
              </a:rPr>
              <a:t> </a:t>
            </a:r>
            <a:r>
              <a:rPr lang="kk-KZ" sz="1100" dirty="0" smtClean="0">
                <a:latin typeface="Times New Roman" panose="02020603050405020304" pitchFamily="18" charset="0"/>
                <a:ea typeface="Calibri" panose="020F0502020204030204" pitchFamily="34" charset="0"/>
              </a:rPr>
              <a:t>жауын-шашын</a:t>
            </a:r>
            <a:r>
              <a:rPr lang="kk-KZ" sz="1100" dirty="0">
                <a:latin typeface="Times New Roman" panose="02020603050405020304" pitchFamily="18" charset="0"/>
                <a:ea typeface="Calibri" panose="020F0502020204030204" pitchFamily="34" charset="0"/>
              </a:rPr>
              <a:t> (көбінесе қар</a:t>
            </a:r>
            <a:r>
              <a:rPr lang="kk-KZ" sz="1100" dirty="0" smtClean="0">
                <a:latin typeface="Times New Roman" panose="02020603050405020304" pitchFamily="18" charset="0"/>
                <a:ea typeface="Calibri" panose="020F0502020204030204" pitchFamily="34"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солтүстік-шығыстан</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солтүстік-батыс</a:t>
            </a:r>
            <a:r>
              <a:rPr lang="kk-KZ" sz="1100" dirty="0" smtClean="0">
                <a:latin typeface="Times New Roman" panose="02020603050405020304" pitchFamily="18" charset="0"/>
                <a:ea typeface="Calibri" panose="020F0502020204030204" pitchFamily="34" charset="0"/>
              </a:rPr>
              <a:t>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latin typeface="Times New Roman" panose="02020603050405020304" pitchFamily="18" charset="0"/>
                <a:ea typeface="Calibri" panose="020F0502020204030204" pitchFamily="34" charset="0"/>
              </a:rPr>
              <a:t>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қар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солтүстік-батыс</a:t>
            </a:r>
            <a:r>
              <a:rPr lang="kk-KZ" sz="1100" dirty="0" smtClean="0">
                <a:latin typeface="Times New Roman" panose="02020603050405020304" pitchFamily="18" charset="0"/>
                <a:ea typeface="Calibri" panose="020F0502020204030204" pitchFamily="34" charset="0"/>
              </a:rPr>
              <a:t>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-4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26359</TotalTime>
  <Words>599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3198</cp:revision>
  <cp:lastPrinted>2021-07-01T07:38:07Z</cp:lastPrinted>
  <dcterms:created xsi:type="dcterms:W3CDTF">2018-03-27T06:03:00Z</dcterms:created>
  <dcterms:modified xsi:type="dcterms:W3CDTF">2024-01-27T08:05:15Z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