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72697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9342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28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27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28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түнде және таңертең аздаған қар жауады, жаяу бұрқасын күтіледі. Жел 5-10 м/с. Ауа температурасы түнде 14-16, күндіз 8-10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29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28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29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err="1">
                <a:solidFill>
                  <a:prstClr val="black"/>
                </a:solidFill>
                <a:latin typeface="Times New Roman" pitchFamily="18" charset="0"/>
                <a:cs typeface="Times New Roman" pitchFamily="18" charset="0"/>
              </a:rPr>
              <a:t>Жел</a:t>
            </a:r>
            <a:r>
              <a:rPr lang="ru-RU" sz="1400" dirty="0">
                <a:solidFill>
                  <a:prstClr val="black"/>
                </a:solidFill>
                <a:latin typeface="Times New Roman" pitchFamily="18" charset="0"/>
                <a:cs typeface="Times New Roman" pitchFamily="18" charset="0"/>
              </a:rPr>
              <a:t> 5-10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21-23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249233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0.773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912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15963</TotalTime>
  <Words>562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2981</cp:revision>
  <cp:lastPrinted>2021-07-01T07:38:07Z</cp:lastPrinted>
  <dcterms:created xsi:type="dcterms:W3CDTF">2018-03-27T06:03:00Z</dcterms:created>
  <dcterms:modified xsi:type="dcterms:W3CDTF">2024-01-27T06:37:16Z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