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68" autoAdjust="0"/>
  </p:normalViewPr>
  <p:slideViewPr>
    <p:cSldViewPr showGuides="1">
      <p:cViewPr varScale="1">
        <p:scale>
          <a:sx n="108" d="100"/>
          <a:sy n="108" d="100"/>
        </p:scale>
        <p:origin x="-38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27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16125093"/>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қантар</a:t>
            </a:r>
            <a:r>
              <a:rPr lang="kk-KZ" sz="1100" b="1" dirty="0" smtClean="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Бұлтты, аздаған қар. 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5-10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16-18, күндіз </a:t>
            </a:r>
            <a:r>
              <a:rPr lang="ru-RU" sz="1100" dirty="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5-10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itchFamily="18" charset="0"/>
                <a:cs typeface="Times New Roman" pitchFamily="18" charset="0"/>
              </a:rPr>
              <a:t>2024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28 </a:t>
            </a:r>
            <a:r>
              <a:rPr lang="kk-KZ" altLang="ru-RU" sz="1200" dirty="0" smtClean="0">
                <a:solidFill>
                  <a:srgbClr val="000000"/>
                </a:solidFill>
                <a:latin typeface="Times New Roman" pitchFamily="18" charset="0"/>
                <a:cs typeface="Times New Roman" pitchFamily="18" charset="0"/>
              </a:rPr>
              <a:t>қантар</a:t>
            </a:r>
            <a:r>
              <a:rPr lang="kk-KZ" sz="1200" dirty="0" smtClean="0">
                <a:solidFill>
                  <a:srgbClr val="000000"/>
                </a:solidFill>
                <a:latin typeface="Times New Roman" pitchFamily="18" charset="0"/>
                <a:cs typeface="Times New Roman" pitchFamily="18" charset="0"/>
              </a:rPr>
              <a:t>ға, 29</a:t>
            </a:r>
            <a:r>
              <a:rPr lang="kk-KZ" altLang="ru-RU" sz="1200" dirty="0" smtClean="0">
                <a:solidFill>
                  <a:srgbClr val="000000"/>
                </a:solidFill>
                <a:latin typeface="Times New Roman" pitchFamily="18" charset="0"/>
                <a:cs typeface="Times New Roman" pitchFamily="18" charset="0"/>
              </a:rPr>
              <a:t> қантар</a:t>
            </a:r>
            <a:r>
              <a:rPr lang="kk-KZ" sz="1200" dirty="0" smtClean="0">
                <a:solidFill>
                  <a:srgbClr val="000000"/>
                </a:solidFill>
                <a:latin typeface="Times New Roman" pitchFamily="18" charset="0"/>
                <a:cs typeface="Times New Roman" pitchFamily="18" charset="0"/>
              </a:rPr>
              <a:t>ға </a:t>
            </a:r>
            <a:r>
              <a:rPr lang="ru-RU" sz="1200" dirty="0" err="1" smtClean="0">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 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етеді</a:t>
            </a:r>
            <a:r>
              <a:rPr lang="ru-RU" sz="1200" dirty="0" smtClean="0">
                <a:solidFill>
                  <a:schemeClr val="tx1"/>
                </a:solidFill>
                <a:latin typeface="Times New Roman" pitchFamily="18" charset="0"/>
                <a:cs typeface="Times New Roman" pitchFamily="18" charset="0"/>
              </a:rPr>
              <a:t>. </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 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 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 төмен 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күтіледі</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14448</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4199</cp:revision>
  <cp:lastPrinted>2021-07-01T03:56:27Z</cp:lastPrinted>
  <dcterms:created xsi:type="dcterms:W3CDTF">2018-03-27T06:03:00Z</dcterms:created>
  <dcterms:modified xsi:type="dcterms:W3CDTF">2024-01-27T07:30:33Z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