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77" y="82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00885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№27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a:t>
            </a:r>
            <a:r>
              <a:rPr lang="kk-KZ"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en-US" altLang="ru-RU" sz="1200" b="1" dirty="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a:solidFill>
                  <a:prstClr val="black"/>
                </a:solidFill>
                <a:latin typeface="Times New Roman" pitchFamily="18" charset="0"/>
                <a:cs typeface="Times New Roman" pitchFamily="18" charset="0"/>
              </a:rPr>
              <a:t>27 қаңтар </a:t>
            </a:r>
            <a:r>
              <a:rPr lang="ru-RU" altLang="ru-RU" sz="1200" b="1" dirty="0">
                <a:solidFill>
                  <a:prstClr val="black"/>
                </a:solidFill>
                <a:latin typeface="Times New Roman" panose="02020603050405020304" pitchFamily="18" charset="0"/>
                <a:cs typeface="Times New Roman" panose="02020603050405020304" pitchFamily="18" charset="0"/>
              </a:rPr>
              <a:t>21-ден 28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оңтүстік-батыстан соғады, күші 2-7 м/с. Ауа температурасы түнде 12-14°, күндіз 5-7° аяз болады.</a:t>
            </a:r>
            <a:endParaRPr lang="ru-RU" altLang="ru-RU" sz="1200" b="1" dirty="0">
              <a:solidFill>
                <a:prstClr val="black"/>
              </a:solidFill>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29</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itchFamily="18" charset="0"/>
                <a:cs typeface="Times New Roman" pitchFamily="18" charset="0"/>
              </a:rPr>
              <a:t>28</a:t>
            </a:r>
            <a:r>
              <a:rPr lang="kk-KZ" altLang="ru-RU" sz="1200" b="1" dirty="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a:latin typeface="Times New Roman" panose="02020603050405020304" pitchFamily="18" charset="0"/>
                <a:cs typeface="Times New Roman" panose="02020603050405020304" pitchFamily="18" charset="0"/>
              </a:rPr>
              <a:t>29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оңтүстік-батыстан соғады, күші 2-7 м/с. Ауа температурасы 15-17°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қаңтарда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166782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a:solidFill>
                  <a:srgbClr val="000000"/>
                </a:solidFill>
                <a:latin typeface="Times New Roman" panose="02020603050405020304" pitchFamily="18" charset="0"/>
                <a:cs typeface="Times New Roman" panose="02020603050405020304" pitchFamily="18" charset="0"/>
              </a:rPr>
              <a:t> Н.М.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18385</TotalTime>
  <Words>594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3168</cp:revision>
  <cp:lastPrinted>2021-07-01T03:56:27Z</cp:lastPrinted>
  <dcterms:created xsi:type="dcterms:W3CDTF">2018-03-27T06:03:00Z</dcterms:created>
  <dcterms:modified xsi:type="dcterms:W3CDTF">2024-01-27T06:54:09Z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