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5548686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27 января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снег. Ветер юго-западный, западный 3-8 м/с. Температура воздуха ночью 18-20, днем 11-13 мороза.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января 2024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29 января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3-8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23-25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2120358"/>
              </p:ext>
            </p:extLst>
          </p:nvPr>
        </p:nvGraphicFramePr>
        <p:xfrm>
          <a:off x="4953000" y="4149080"/>
          <a:ext cx="4643470" cy="22571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Михайлова Е.В./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17561</TotalTime>
  <Words>599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3270</cp:revision>
  <cp:lastPrinted>2021-07-01T03:56:27Z</cp:lastPrinted>
  <dcterms:created xsi:type="dcterms:W3CDTF">2018-03-27T06:03:00Z</dcterms:created>
  <dcterms:modified xsi:type="dcterms:W3CDTF">2024-01-27T05:40:26Z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