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0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485202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ночью и утром небольшой снег, поземок. Ветер 5-10 м/с. Температура воздуха ночью 14-16, днем 8-10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29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28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21-23 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316849"/>
              </p:ext>
            </p:extLst>
          </p:nvPr>
        </p:nvGraphicFramePr>
        <p:xfrm>
          <a:off x="5069627" y="4405647"/>
          <a:ext cx="4691064" cy="2093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0.773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18416</TotalTime>
  <Words>601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3047</cp:revision>
  <cp:lastPrinted>2021-07-01T03:56:27Z</cp:lastPrinted>
  <dcterms:created xsi:type="dcterms:W3CDTF">2018-03-27T06:03:00Z</dcterms:created>
  <dcterms:modified xsi:type="dcterms:W3CDTF">2024-01-27T06:37:18Z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