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3801" autoAdjust="0"/>
  </p:normalViewPr>
  <p:slideViewPr>
    <p:cSldViewPr showGuides="1">
      <p:cViewPr varScale="1">
        <p:scale>
          <a:sx n="81" d="100"/>
          <a:sy n="81" d="100"/>
        </p:scale>
        <p:origin x="1814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8509595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544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27</a:t>
            </a:r>
            <a:r>
              <a:rPr lang="ru-RU" alt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78222" y="217293"/>
            <a:ext cx="4758096" cy="152272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П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облачность, небольшой снег. Ветер западный 5-10 м/с. Температура воздуха ночью 17-19, днем 11-13 мороза. 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29 января 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28 января 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Переменная облачность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, небольшой снег.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Ветер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западный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5-10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м/с. Температура воздуха 18-20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мороза.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4297945"/>
              </p:ext>
            </p:extLst>
          </p:nvPr>
        </p:nvGraphicFramePr>
        <p:xfrm>
          <a:off x="5277534" y="3789042"/>
          <a:ext cx="4385918" cy="23839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1952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5686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3710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905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18613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142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4832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2.105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114012" y="1870121"/>
            <a:ext cx="4516865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января, ночью 29 января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E02BC31-A613-4BBA-8AB9-A5B78B179C02}"/>
              </a:ext>
            </a:extLst>
          </p:cNvPr>
          <p:cNvSpPr txBox="1"/>
          <p:nvPr/>
        </p:nvSpPr>
        <p:spPr>
          <a:xfrm>
            <a:off x="5121267" y="2972617"/>
            <a:ext cx="456137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Аринова Н.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28722</TotalTime>
  <Words>655</Words>
  <Application>Microsoft Office PowerPoint</Application>
  <PresentationFormat>Лист A4 (210x297 мм)</PresentationFormat>
  <Paragraphs>106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4776</cp:revision>
  <cp:lastPrinted>2021-11-30T05:55:24Z</cp:lastPrinted>
  <dcterms:created xsi:type="dcterms:W3CDTF">2018-03-27T06:03:00Z</dcterms:created>
  <dcterms:modified xsi:type="dcterms:W3CDTF">2024-01-27T06:44:39Z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