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января по 21 ч. 28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юго-восточ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2-7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14-16,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2-4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мороза.</a:t>
            </a:r>
            <a:endParaRPr lang="kk-KZ" sz="1200" dirty="0" smtClean="0">
              <a:latin typeface="Times New Roman KZ" pitchFamily="18" charset="0"/>
              <a:ea typeface="Times New Roman KZ" pitchFamily="18" charset="0"/>
              <a:cs typeface="Times New Roman" pitchFamily="18" charset="0"/>
            </a:endParaRPr>
          </a:p>
          <a:p>
            <a:r>
              <a:rPr lang="kk-KZ" sz="1200" dirty="0" smtClean="0"/>
              <a:t>	</a:t>
            </a:r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29 января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ru-RU" sz="1200" dirty="0" err="1" smtClean="0">
                <a:latin typeface="Times New Roman KZ" pitchFamily="18" charset="0"/>
                <a:ea typeface="Times New Roman KZ" pitchFamily="18" charset="0"/>
              </a:rPr>
              <a:t>северо-восточ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ный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2-7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0,087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855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0,134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Мухитдинова Р.А./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18392</TotalTime>
  <Words>533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3881</cp:revision>
  <cp:lastPrinted>2021-07-01T03:56:27Z</cp:lastPrinted>
  <dcterms:created xsi:type="dcterms:W3CDTF">2018-03-27T06:03:00Z</dcterms:created>
  <dcterms:modified xsi:type="dcterms:W3CDTF">2024-01-27T06:53:27Z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