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76274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29 января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926" y="21833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6345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19558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19135</TotalTime>
  <Words>601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3187</cp:revision>
  <cp:lastPrinted>2021-07-01T03:56:27Z</cp:lastPrinted>
  <dcterms:created xsi:type="dcterms:W3CDTF">2018-03-27T06:03:00Z</dcterms:created>
  <dcterms:modified xsi:type="dcterms:W3CDTF">2024-01-27T06:18:37Z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