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1C32AE3-15E1-4767-AC0F-F2AD71A908C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2048625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4EB82D-C969-45AF-BE0B-E28487B1CC2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1A38A3-59BF-4AC5-B3B0-CF1A401A60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A4C6C3-389C-45D5-9F8D-F3DD71FA7A7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603883-1BA9-4268-A7F9-C9F7595BB67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11FEF7-E5B1-4C43-BE4E-36CF11337BC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5B43C4-EBA0-4191-82B3-5382ED779EB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B692BC-CE14-4FED-B343-5A8A6D0BE36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E33E94-5B14-4046-9452-024071FE94B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F31F8E-1049-43BB-AA14-5C4F1ED79F8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DE38A6-02C1-4FA9-9B91-5FBE285293A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D87135-3FB0-494A-B31A-0E9AF696BCB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F95949F2-4C95-4D95-945B-4B831E4F8E1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27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27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января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60938" y="98425"/>
            <a:ext cx="4816475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28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27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января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28 января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kk-KZ" dirty="0">
                <a:solidFill>
                  <a:schemeClr val="tx1"/>
                </a:solidFill>
              </a:rPr>
              <a:t>П</a:t>
            </a:r>
            <a:r>
              <a:rPr lang="ru-RU" dirty="0" err="1">
                <a:solidFill>
                  <a:schemeClr val="tx1"/>
                </a:solidFill>
              </a:rPr>
              <a:t>еременная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kk-KZ" dirty="0">
                <a:solidFill>
                  <a:schemeClr val="tx1"/>
                </a:solidFill>
              </a:rPr>
              <a:t>облачность, без осадков. </a:t>
            </a:r>
            <a:r>
              <a:rPr lang="ru-RU" dirty="0">
                <a:solidFill>
                  <a:schemeClr val="tx1"/>
                </a:solidFill>
              </a:rPr>
              <a:t>Ночью и утром туман. Ветер северо-восточный 2-7 м/с. Температура воздуха ночью </a:t>
            </a:r>
            <a:r>
              <a:rPr lang="kk-KZ" dirty="0">
                <a:solidFill>
                  <a:schemeClr val="tx1"/>
                </a:solidFill>
              </a:rPr>
              <a:t>7-9</a:t>
            </a:r>
            <a:r>
              <a:rPr lang="ru-RU" dirty="0">
                <a:solidFill>
                  <a:schemeClr val="tx1"/>
                </a:solidFill>
              </a:rPr>
              <a:t>, днем </a:t>
            </a:r>
            <a:r>
              <a:rPr lang="kk-KZ" dirty="0">
                <a:solidFill>
                  <a:schemeClr val="tx1"/>
                </a:solidFill>
              </a:rPr>
              <a:t>0-2 мороза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29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января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28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января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29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января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без осадков. Временами туман.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0-5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ночью </a:t>
            </a:r>
            <a:r>
              <a:rPr lang="ru-RU" sz="1100" dirty="0" smtClean="0">
                <a:solidFill>
                  <a:schemeClr val="tx1"/>
                </a:solidFill>
              </a:rPr>
              <a:t>8-10 </a:t>
            </a:r>
            <a:r>
              <a:rPr lang="ru-RU" sz="1100" dirty="0" smtClean="0">
                <a:solidFill>
                  <a:schemeClr val="tx1"/>
                </a:solidFill>
              </a:rPr>
              <a:t>мороза</a:t>
            </a:r>
            <a:r>
              <a:rPr lang="ru-RU" sz="1100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095500"/>
            <a:ext cx="4824413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kk-KZ" altLang="en-US" b="1" dirty="0" smtClean="0">
                <a:solidFill>
                  <a:schemeClr val="tx1"/>
                </a:solidFill>
                <a:sym typeface="+mn-ea"/>
              </a:rPr>
              <a:t>28 января</a:t>
            </a:r>
            <a:r>
              <a:rPr lang="ru-RU" b="1" dirty="0">
                <a:solidFill>
                  <a:schemeClr val="tx1"/>
                </a:solidFill>
              </a:rPr>
              <a:t>,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29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января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повышенный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6175" y="3533775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27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января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2462417"/>
              </p:ext>
            </p:extLst>
          </p:nvPr>
        </p:nvGraphicFramePr>
        <p:xfrm>
          <a:off x="4967288" y="4003675"/>
          <a:ext cx="4684712" cy="2194243"/>
        </p:xfrm>
        <a:graphic>
          <a:graphicData uri="http://schemas.openxmlformats.org/drawingml/2006/table">
            <a:tbl>
              <a:tblPr/>
              <a:tblGrid>
                <a:gridCol w="18049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93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112</a:t>
                      </a:r>
                      <a:endParaRPr kumimoji="0" lang="kk-KZ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2261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629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99038" y="3128963"/>
            <a:ext cx="4824412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 </a:t>
            </a:r>
            <a:r>
              <a:rPr lang="ru-RU" altLang="ru-RU" sz="900" b="1" i="1" dirty="0" err="1" smtClean="0">
                <a:solidFill>
                  <a:srgbClr val="000000"/>
                </a:solidFill>
                <a:cs typeface="Times New Roman" pitchFamily="18" charset="0"/>
              </a:rPr>
              <a:t>Медеуова</a:t>
            </a:r>
            <a:r>
              <a:rPr lang="ru-RU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 Г.А.</a:t>
            </a:r>
            <a:r>
              <a:rPr lang="ru-RU" altLang="ru-RU" sz="900" b="1" i="1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altLang="ru-RU" sz="900" b="1" i="1" dirty="0" smtClean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ru-RU" altLang="ru-RU" sz="1000" b="1" i="1" dirty="0" err="1" smtClean="0">
                <a:solidFill>
                  <a:srgbClr val="000000"/>
                </a:solidFill>
                <a:cs typeface="Times New Roman" pitchFamily="18" charset="0"/>
              </a:rPr>
              <a:t>Нурымбеткожа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Н.Н.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18402</TotalTime>
  <Words>778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4210</cp:revision>
  <cp:lastPrinted>2021-07-01T09:11:30Z</cp:lastPrinted>
  <dcterms:created xsi:type="dcterms:W3CDTF">2018-03-27T06:03:00Z</dcterms:created>
  <dcterms:modified xsi:type="dcterms:W3CDTF">2024-01-27T06:56:52Z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