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292007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132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облачность, ночью небольшие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днем осадки (преимущественно снег)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 восточный, северо-восточный с переходом на северо-западный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9-14 м/с. Температура воздуха ночью 0-2 мороза, днем 0-2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снег.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23827</TotalTime>
  <Words>534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3161</cp:revision>
  <cp:lastPrinted>2021-10-15T03:50:29Z</cp:lastPrinted>
  <dcterms:created xsi:type="dcterms:W3CDTF">2018-03-27T06:03:00Z</dcterms:created>
  <dcterms:modified xsi:type="dcterms:W3CDTF">2024-01-27T08:00:07Z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