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71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16665670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27 января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без осадков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2-7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12-14°,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just"/>
            <a:endParaRPr lang="kk-KZ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без осадков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4684" y="2297490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 января 2024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4684" y="342649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7572677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.М.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18660</TotalTime>
  <Words>595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3149</cp:revision>
  <cp:lastPrinted>2021-10-14T11:15:53Z</cp:lastPrinted>
  <dcterms:created xsi:type="dcterms:W3CDTF">2018-03-27T06:03:00Z</dcterms:created>
  <dcterms:modified xsi:type="dcterms:W3CDTF">2024-01-27T06:37:17Z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