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602502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января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января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2-7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059132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 2024 года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47373" y="31143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909346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824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9683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22123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3398</cp:revision>
  <cp:lastPrinted>2021-10-18T15:52:53Z</cp:lastPrinted>
  <dcterms:created xsi:type="dcterms:W3CDTF">2018-03-27T06:03:00Z</dcterms:created>
  <dcterms:modified xsi:type="dcterms:W3CDTF">2024-01-27T06:35:55Z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