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4" d="100"/>
          <a:sy n="94"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58377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27 </a:t>
            </a:r>
            <a:r>
              <a:rPr lang="ru-RU" altLang="ru-RU" sz="1400" b="1" dirty="0" err="1">
                <a:latin typeface="Times New Roman" panose="02020603050405020304" pitchFamily="18" charset="0"/>
                <a:cs typeface="Times New Roman" panose="02020603050405020304" pitchFamily="18" charset="0"/>
              </a:rPr>
              <a:t>қаңтарға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26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27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қар жауады. Жел 5-10 м/с. Ауа температурасы түнде 12-14, күндіз 8-10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indent="182563" algn="just"/>
            <a:endParaRPr lang="ru-RU" sz="1400" dirty="0">
              <a:solidFill>
                <a:prstClr val="black"/>
              </a:solidFill>
              <a:latin typeface="Times New Roman" pitchFamily="18" charset="0"/>
              <a:cs typeface="Times New Roman" pitchFamily="18" charset="0"/>
            </a:endParaRP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28 қаңтарға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27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28 </a:t>
            </a:r>
            <a:r>
              <a:rPr lang="ru-RU" sz="1400" b="1" dirty="0" err="1">
                <a:solidFill>
                  <a:srgbClr val="000000"/>
                </a:solidFill>
                <a:latin typeface="Times New Roman" panose="02020603050405020304" pitchFamily="18" charset="0"/>
                <a:cs typeface="Times New Roman" panose="02020603050405020304" pitchFamily="18" charset="0"/>
              </a:rPr>
              <a:t>қаңтард</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қар жауады. </a:t>
            </a:r>
            <a:r>
              <a:rPr lang="ru-RU" sz="1400" dirty="0" err="1">
                <a:solidFill>
                  <a:prstClr val="black"/>
                </a:solidFill>
                <a:latin typeface="Times New Roman" pitchFamily="18" charset="0"/>
                <a:cs typeface="Times New Roman" pitchFamily="18" charset="0"/>
              </a:rPr>
              <a:t>Жел</a:t>
            </a:r>
            <a:r>
              <a:rPr lang="ru-RU" sz="1400" dirty="0">
                <a:solidFill>
                  <a:prstClr val="black"/>
                </a:solidFill>
                <a:latin typeface="Times New Roman" pitchFamily="18" charset="0"/>
                <a:cs typeface="Times New Roman" pitchFamily="18" charset="0"/>
              </a:rPr>
              <a:t>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a:solidFill>
                  <a:prstClr val="black"/>
                </a:solidFill>
                <a:latin typeface="Times New Roman" pitchFamily="18" charset="0"/>
                <a:cs typeface="Times New Roman" pitchFamily="18" charset="0"/>
              </a:rPr>
              <a:t> 14-16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4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400" dirty="0">
              <a:solidFill>
                <a:prstClr val="black"/>
              </a:solidFill>
              <a:latin typeface="Times New Roman" pitchFamily="18" charset="0"/>
              <a:cs typeface="Times New Roman" pitchFamily="18" charset="0"/>
            </a:endParaRPr>
          </a:p>
          <a:p>
            <a:pPr indent="182563" algn="just"/>
            <a:endParaRPr lang="kk-KZ" sz="1400" dirty="0">
              <a:solidFill>
                <a:prstClr val="black"/>
              </a:solidFill>
              <a:latin typeface="Times New Roman" pitchFamily="18" charset="0"/>
              <a:cs typeface="Times New Roman"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230360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15961</TotalTime>
  <Words>555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2979</cp:revision>
  <cp:lastPrinted>2021-07-01T07:38:07Z</cp:lastPrinted>
  <dcterms:created xsi:type="dcterms:W3CDTF">2018-03-27T06:03:00Z</dcterms:created>
  <dcterms:modified xsi:type="dcterms:W3CDTF">2024-01-26T06:43:44Z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