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6394097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23669917"/>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26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27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Түнде және таңертең тұман түседі. Шығыстан, оңтүстік-шығыстан жел соғады, күші 5-10 м/с. Ауа температурасы түнде 6-8 градус аяз, күндіз 6-8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27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Кей уақытта тұман түседі. </a:t>
            </a:r>
            <a:r>
              <a:rPr lang="uz-Cyrl-U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8-13 м/с. Ауа температурасы 1 аяз-1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 </a:t>
            </a:r>
            <a:r>
              <a:rPr lang="ru-RU" altLang="ru-RU" sz="1200" b="1" i="1" dirty="0" err="1" smtClean="0">
                <a:latin typeface="Times New Roman" panose="02020603050405020304" pitchFamily="18" charset="0"/>
                <a:cs typeface="Times New Roman" panose="02020603050405020304" pitchFamily="18" charset="0"/>
              </a:rPr>
              <a:t>Нурлыбаева</a:t>
            </a:r>
            <a:r>
              <a:rPr lang="ru-RU" alt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13654</TotalTime>
  <Words>595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3115</cp:revision>
  <cp:lastPrinted>2021-07-01T03:56:27Z</cp:lastPrinted>
  <dcterms:created xsi:type="dcterms:W3CDTF">2018-03-27T06:03:00Z</dcterms:created>
  <dcterms:modified xsi:type="dcterms:W3CDTF">2024-01-26T06:44:46Z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