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8216" y="285728"/>
            <a:ext cx="476256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27 қаңтарда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градус </a:t>
            </a:r>
            <a:r>
              <a:rPr lang="kk-KZ" sz="1200" dirty="0" smtClean="0">
                <a:latin typeface="Times New Roman" pitchFamily="18" charset="0"/>
                <a:cs typeface="Times New Roman" pitchFamily="18" charset="0"/>
              </a:rPr>
              <a:t>аяз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болады</a:t>
            </a:r>
            <a:r>
              <a:rPr lang="kk-KZ" sz="1200" dirty="0" smtClean="0">
                <a:latin typeface="Times New Roman" pitchFamily="18" charset="0"/>
                <a:cs typeface="Times New Roman" pitchFamily="18" charset="0"/>
              </a:rPr>
              <a:t>.</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28 </a:t>
            </a:r>
            <a:r>
              <a:rPr lang="kk-KZ" sz="1200" b="1" dirty="0" smtClean="0">
                <a:solidFill>
                  <a:srgbClr val="000000"/>
                </a:solidFill>
                <a:latin typeface="Times New Roman" pitchFamily="18" charset="0"/>
                <a:cs typeface="Times New Roman" pitchFamily="18" charset="0"/>
              </a:rPr>
              <a:t>қаңтарда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шығыстан </a:t>
            </a:r>
            <a:r>
              <a:rPr lang="kk-KZ" sz="1200" dirty="0" smtClean="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1-6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14-16 градус </a:t>
            </a:r>
            <a:r>
              <a:rPr lang="kk-KZ" sz="1200" dirty="0" smtClean="0">
                <a:latin typeface="Times New Roman" pitchFamily="18" charset="0"/>
                <a:cs typeface="Times New Roman" pitchFamily="18" charset="0"/>
              </a:rPr>
              <a:t>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63879841"/>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2439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0,654</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26 </a:t>
            </a:r>
            <a:r>
              <a:rPr lang="kk-KZ" altLang="ru-RU" sz="1200" b="1"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16703</TotalTime>
  <Words>523</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3934</cp:revision>
  <cp:lastPrinted>2021-07-01T07:38:07Z</cp:lastPrinted>
  <dcterms:created xsi:type="dcterms:W3CDTF">2018-03-27T06:03:00Z</dcterms:created>
  <dcterms:modified xsi:type="dcterms:W3CDTF">2024-01-26T06:59:48Z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