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419081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соғатын жел шығысқа ауысады, күші 3-8 </a:t>
            </a:r>
            <a:r>
              <a:rPr lang="kk-KZ"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22-24,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13-15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27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28</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a:t>
            </a:r>
            <a:r>
              <a:rPr lang="kk-KZ" sz="1200" dirty="0" smtClean="0">
                <a:latin typeface="Times New Roman" pitchFamily="18" charset="0"/>
                <a:cs typeface="Times New Roman" pitchFamily="18" charset="0"/>
              </a:rPr>
              <a:t>1</a:t>
            </a:r>
            <a:r>
              <a:rPr lang="kk-KZ" sz="1200" dirty="0" smtClean="0">
                <a:latin typeface="Times New Roman" pitchFamily="18" charset="0"/>
                <a:cs typeface="Times New Roman" pitchFamily="18" charset="0"/>
              </a:rPr>
              <a:t>-6 </a:t>
            </a:r>
            <a:r>
              <a:rPr lang="kk-KZ"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a:t>
            </a:r>
            <a:r>
              <a:rPr lang="ru-RU" sz="1200" dirty="0" smtClean="0">
                <a:latin typeface="Times New Roman" pitchFamily="18" charset="0"/>
                <a:cs typeface="Times New Roman" pitchFamily="18" charset="0"/>
              </a:rPr>
              <a:t>-20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түнде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a:t>
            </a:r>
            <a:r>
              <a:rPr lang="kk-KZ" altLang="en-US" sz="1200" smtClean="0">
                <a:solidFill>
                  <a:schemeClr val="tx1"/>
                </a:solidFill>
                <a:latin typeface="Times New Roman" pitchFamily="18" charset="0"/>
                <a:cs typeface="Times New Roman" pitchFamily="18" charset="0"/>
                <a:sym typeface="+mn-ea"/>
              </a:rPr>
              <a:t>күндіз </a:t>
            </a:r>
            <a:r>
              <a:rPr lang="kk-KZ" altLang="en-US" sz="1200" b="1">
                <a:solidFill>
                  <a:schemeClr val="tx1"/>
                </a:solidFill>
                <a:latin typeface="Times New Roman" pitchFamily="18" charset="0"/>
                <a:cs typeface="Times New Roman" pitchFamily="18" charset="0"/>
                <a:sym typeface="+mn-ea"/>
              </a:rPr>
              <a:t>жиналуына</a:t>
            </a:r>
            <a:r>
              <a:rPr lang="kk-KZ" altLang="en-US" sz="120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14001687"/>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 А./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18166</TotalTime>
  <Words>495</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3325</cp:revision>
  <cp:lastPrinted>2021-07-01T07:38:07Z</cp:lastPrinted>
  <dcterms:created xsi:type="dcterms:W3CDTF">2018-03-27T06:03:00Z</dcterms:created>
  <dcterms:modified xsi:type="dcterms:W3CDTF">2024-01-26T06:04:41Z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