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2090192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0142024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3355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sz="1200" dirty="0" smtClean="0">
                <a:latin typeface="Times New Roman"/>
                <a:ea typeface="Times New Roman"/>
              </a:rPr>
              <a:t>. </a:t>
            </a:r>
            <a:r>
              <a:rPr lang="kk-KZ" sz="1200" dirty="0" smtClean="0">
                <a:latin typeface="Times New Roman"/>
                <a:ea typeface="Times New Roman"/>
              </a:rPr>
              <a:t>Оңтүстік-шығыстан, шығыстан </a:t>
            </a:r>
            <a:r>
              <a:rPr lang="kk-KZ" sz="1200" dirty="0" smtClean="0">
                <a:latin typeface="Times New Roman"/>
                <a:ea typeface="Times New Roman"/>
              </a:rPr>
              <a:t>жел </a:t>
            </a:r>
            <a:r>
              <a:rPr lang="kk-KZ" sz="1200" dirty="0">
                <a:latin typeface="Times New Roman"/>
                <a:ea typeface="Times New Roman"/>
              </a:rPr>
              <a:t>соғады, күші </a:t>
            </a:r>
            <a:r>
              <a:rPr lang="kk-KZ" sz="1200" dirty="0" smtClean="0">
                <a:latin typeface="Times New Roman"/>
                <a:ea typeface="Times New Roman"/>
              </a:rPr>
              <a:t>6-11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8-10, </a:t>
            </a:r>
            <a:r>
              <a:rPr lang="kk-KZ" sz="1200" dirty="0" smtClean="0">
                <a:latin typeface="Times New Roman"/>
                <a:ea typeface="Times New Roman"/>
              </a:rPr>
              <a:t>күндіз 2-4 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smtClean="0">
                <a:solidFill>
                  <a:srgbClr val="000000"/>
                </a:solidFill>
                <a:latin typeface="Times New Roman" pitchFamily="18" charset="0"/>
                <a:cs typeface="Times New Roman" pitchFamily="18" charset="0"/>
              </a:rPr>
              <a:t>, жауын-шашынсыз. </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19216</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2023-02-06T06:57:51Z</cp:lastPrinted>
  <dcterms:created xsi:type="dcterms:W3CDTF">2018-03-27T06:03:00Z</dcterms:created>
  <dcterms:modified xsi:type="dcterms:W3CDTF">2024-01-26T06:37:20Z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