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84230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26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784130"/>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күндіз </a:t>
            </a:r>
            <a:r>
              <a:rPr lang="kk-KZ" sz="1100" kern="1400" dirty="0">
                <a:solidFill>
                  <a:srgbClr val="000000"/>
                </a:solidFill>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rPr>
              <a:t>. Оңтүстік-батыстан жел соғады, </a:t>
            </a:r>
            <a:r>
              <a:rPr lang="kk-KZ" sz="1100" kern="1400">
                <a:solidFill>
                  <a:srgbClr val="000000"/>
                </a:solidFill>
                <a:latin typeface="Times New Roman" panose="02020603050405020304" pitchFamily="18" charset="0"/>
              </a:rPr>
              <a:t>күші 9-14 </a:t>
            </a:r>
            <a:r>
              <a:rPr lang="kk-KZ" sz="1100" kern="1400" dirty="0">
                <a:solidFill>
                  <a:srgbClr val="000000"/>
                </a:solidFill>
                <a:latin typeface="Times New Roman" panose="02020603050405020304" pitchFamily="18" charset="0"/>
              </a:rPr>
              <a:t>м/с. Ауа температурасы түнде 15-17, күндіз 9-11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28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rPr>
              <a:t>Оңтүстік-батыстан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28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4627</cp:revision>
  <cp:lastPrinted>2023-01-16T10:13:34Z</cp:lastPrinted>
  <dcterms:created xsi:type="dcterms:W3CDTF">2018-03-27T06:03:00Z</dcterms:created>
  <dcterms:modified xsi:type="dcterms:W3CDTF">2024-01-26T06:37:40Z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