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0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40834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снег. Ветер юго-западный, западный 5-10 м/с. Температура воздуха ночью 12-14, днем 8-10 мороза.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27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воздуха 14-16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546838"/>
              </p:ext>
            </p:extLst>
          </p:nvPr>
        </p:nvGraphicFramePr>
        <p:xfrm>
          <a:off x="5069627" y="4405647"/>
          <a:ext cx="4691064" cy="209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18411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3045</cp:revision>
  <cp:lastPrinted>2021-07-01T03:56:27Z</cp:lastPrinted>
  <dcterms:created xsi:type="dcterms:W3CDTF">2018-03-27T06:03:00Z</dcterms:created>
  <dcterms:modified xsi:type="dcterms:W3CDTF">2024-01-26T06:43:48Z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