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82737" autoAdjust="0"/>
  </p:normalViewPr>
  <p:slideViewPr>
    <p:cSldViewPr showGuides="1">
      <p:cViewPr>
        <p:scale>
          <a:sx n="110" d="100"/>
          <a:sy n="110" d="100"/>
        </p:scale>
        <p:origin x="-318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28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97443146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снег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низовая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поземок.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15545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4364</cp:revision>
  <cp:lastPrinted>2021-07-01T03:56:27Z</cp:lastPrinted>
  <dcterms:created xsi:type="dcterms:W3CDTF">2018-03-27T06:03:00Z</dcterms:created>
  <dcterms:modified xsi:type="dcterms:W3CDTF">2024-01-26T06:23:30Z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