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2-7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январ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восточный 1-6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13476666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0,654</a:t>
                      </a:r>
                      <a:endParaRPr lang="en-US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5525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2024 года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17313</TotalTime>
  <Words>594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4023</cp:revision>
  <cp:lastPrinted>2021-02-03T11:37:00Z</cp:lastPrinted>
  <dcterms:created xsi:type="dcterms:W3CDTF">2018-03-27T06:03:00Z</dcterms:created>
  <dcterms:modified xsi:type="dcterms:W3CDTF">2024-01-26T06:59:59Z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