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723915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января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января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января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1375" y="2059132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января 2024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47373" y="311439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6056558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824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9683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22094</TotalTime>
  <Words>645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3393</cp:revision>
  <cp:lastPrinted>2021-10-18T15:52:53Z</cp:lastPrinted>
  <dcterms:created xsi:type="dcterms:W3CDTF">2018-03-27T06:03:00Z</dcterms:created>
  <dcterms:modified xsi:type="dcterms:W3CDTF">2024-01-26T06:34:36Z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