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января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Ночью и утром туман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2-7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8-10, днем 2-4 мороза.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27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28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644981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9038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 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18374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4206</cp:revision>
  <cp:lastPrinted>2021-07-01T09:11:30Z</cp:lastPrinted>
  <dcterms:created xsi:type="dcterms:W3CDTF">2018-03-27T06:03:00Z</dcterms:created>
  <dcterms:modified xsi:type="dcterms:W3CDTF">2024-01-26T06:07:14Z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