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1584980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января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Облачно, снег, метель. Ветер юго-западный 7-12 м/с. Температура воздуха ночью 13-15, днем 12-14 мороза.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3-8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16-18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4382887"/>
              </p:ext>
            </p:extLst>
          </p:nvPr>
        </p:nvGraphicFramePr>
        <p:xfrm>
          <a:off x="4953000" y="4149080"/>
          <a:ext cx="4643470" cy="2251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А./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17553</TotalTime>
  <Words>603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3268</cp:revision>
  <cp:lastPrinted>2021-07-01T03:56:27Z</cp:lastPrinted>
  <dcterms:created xsi:type="dcterms:W3CDTF">2018-03-27T06:03:00Z</dcterms:created>
  <dcterms:modified xsi:type="dcterms:W3CDTF">2024-01-26T06:20:20Z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