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589183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юго-западный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-8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22-24,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defRPr/>
            </a:pPr>
            <a:endParaRPr lang="ru-RU" sz="11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7863931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851" y="2251779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января 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20976</TotalTime>
  <Words>584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3515</cp:revision>
  <cp:lastPrinted>2021-07-01T03:56:27Z</cp:lastPrinted>
  <dcterms:created xsi:type="dcterms:W3CDTF">2018-03-27T06:03:00Z</dcterms:created>
  <dcterms:modified xsi:type="dcterms:W3CDTF">2024-01-26T07:00:43Z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