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08573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снег. Ветер юго-западный 9-14 м/с. Температура воздуха ночью 15-17, днем 9-11 мороза. 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-12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962569"/>
              </p:ext>
            </p:extLst>
          </p:nvPr>
        </p:nvGraphicFramePr>
        <p:xfrm>
          <a:off x="5277534" y="3789042"/>
          <a:ext cx="4385918" cy="2376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января, ночью 28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28663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4772</cp:revision>
  <cp:lastPrinted>2021-11-30T05:55:24Z</cp:lastPrinted>
  <dcterms:created xsi:type="dcterms:W3CDTF">2018-03-27T06:03:00Z</dcterms:created>
  <dcterms:modified xsi:type="dcterms:W3CDTF">2024-01-26T06:38:03Z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