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3" d="100"/>
          <a:sy n="83" d="100"/>
        </p:scale>
        <p:origin x="77" y="82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105264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26</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25</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Қөшпелі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 оңтүстік-батыс желі 9-14, күндіз екпіні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26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6155779"/>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r>
                        <a:rPr lang="en-US" sz="1000" dirty="0">
                          <a:latin typeface="Times New Roman" panose="02020603050405020304" pitchFamily="18" charset="0"/>
                          <a:cs typeface="Times New Roman" panose="02020603050405020304" pitchFamily="18" charset="0"/>
                        </a:rPr>
                        <a:t>20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en-US" sz="1000" dirty="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r>
                        <a:rPr lang="en-US" sz="1000" dirty="0">
                          <a:latin typeface="Times New Roman" panose="02020603050405020304" pitchFamily="18" charset="0"/>
                          <a:cs typeface="Times New Roman" panose="02020603050405020304" pitchFamily="18" charset="0"/>
                        </a:rPr>
                        <a:t>20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en-US" sz="1000" dirty="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a:t>
                      </a:r>
                      <a:r>
                        <a:rPr lang="en-US" sz="1000" dirty="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3214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r>
                        <a:rPr lang="en-US" sz="1000" dirty="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a:t>
                      </a:r>
                      <a:r>
                        <a:rPr lang="en-US" sz="1000" dirty="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en-US" sz="1000" dirty="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17599</TotalTime>
  <Words>624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3326</cp:revision>
  <cp:lastPrinted>2021-07-01T03:56:27Z</cp:lastPrinted>
  <dcterms:created xsi:type="dcterms:W3CDTF">2018-03-27T06:03:00Z</dcterms:created>
  <dcterms:modified xsi:type="dcterms:W3CDTF">2024-01-25T07:08:51Z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