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58" y="85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04409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9342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26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25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26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қар жауады, жаяу бұрқасын күтіледі. Жел 9-14 м/с. Ауа температурасы түнде және күндіз 6-8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27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26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27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қар жауады. </a:t>
            </a:r>
            <a:r>
              <a:rPr lang="ru-RU" sz="1400" dirty="0">
                <a:solidFill>
                  <a:prstClr val="black"/>
                </a:solidFill>
                <a:latin typeface="Times New Roman" pitchFamily="18" charset="0"/>
                <a:cs typeface="Times New Roman" pitchFamily="18" charset="0"/>
              </a:rPr>
              <a:t>Жел 9-14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13-15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531650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15960</TotalTime>
  <Words>558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2978</cp:revision>
  <cp:lastPrinted>2021-07-01T07:38:07Z</cp:lastPrinted>
  <dcterms:created xsi:type="dcterms:W3CDTF">2018-03-27T06:03:00Z</dcterms:created>
  <dcterms:modified xsi:type="dcterms:W3CDTF">2024-01-25T07:10:00Z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