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879034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0142024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25</a:t>
            </a:r>
            <a:r>
              <a:rPr lang="kk-KZ" altLang="ru-RU" sz="1200" b="1" dirty="0">
                <a:latin typeface="Times New Roman" pitchFamily="18" charset="0"/>
                <a:cs typeface="Times New Roman" pitchFamily="18" charset="0"/>
              </a:rPr>
              <a:t> 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Ауыспалы бұлтты, жауын-шашынсыз</a:t>
            </a:r>
            <a:r>
              <a:rPr lang="kk-KZ" sz="1200" dirty="0">
                <a:latin typeface="Times New Roman"/>
                <a:ea typeface="Times New Roman"/>
              </a:rPr>
              <a:t>. Оңтүстік-шығыстан жел соғады, күші 5-10 м/с. Ауа температурасы түнде 10-12, күндіз 2-4 аяз</a:t>
            </a:r>
            <a:r>
              <a:rPr lang="kk-KZ" altLang="ru-RU" sz="1200" dirty="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қаңтар</a:t>
            </a:r>
          </a:p>
          <a:p>
            <a:pPr algn="ctr"/>
            <a:r>
              <a:rPr lang="kk-KZ" altLang="ru-RU" sz="1200" b="1" dirty="0">
                <a:latin typeface="Times New Roman" pitchFamily="18" charset="0"/>
                <a:cs typeface="Times New Roman" pitchFamily="18" charset="0"/>
              </a:rPr>
              <a:t>26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27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Оңтүстік-шығыстан жел соғады, күші 5-10 м/с. Ауа температурасы 8-10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19215</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3409</cp:revision>
  <cp:lastPrinted>2023-02-06T06:57:51Z</cp:lastPrinted>
  <dcterms:created xsi:type="dcterms:W3CDTF">2018-03-27T06:03:00Z</dcterms:created>
  <dcterms:modified xsi:type="dcterms:W3CDTF">2024-01-25T07:52:07Z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