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386827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26</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оңтүстіктен соғады, күші 5-10 м/с. Ауа температурасы түнде 10-12°, күндіз 2-4°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a:t>
            </a:r>
            <a:r>
              <a:rPr lang="en-US"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оңтүстіктен соғады, күші 2-7 м/с. Ауа температурасы 12-14°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784494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18465</TotalTime>
  <Words>605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3227</cp:revision>
  <cp:lastPrinted>2021-07-01T03:56:27Z</cp:lastPrinted>
  <dcterms:created xsi:type="dcterms:W3CDTF">2018-03-27T06:03:00Z</dcterms:created>
  <dcterms:modified xsi:type="dcterms:W3CDTF">2024-01-25T07:28:43Z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