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91743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453954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26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оңтүстік-батыстан, оңтүстіктен соғады, күші 7-12 м/с. Ауа температурасы түнде 15-17, күндіз 9-11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26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оңтүстіктен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26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27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24141</TotalTime>
  <Words>598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4473</cp:revision>
  <cp:lastPrinted>2021-07-01T03:56:27Z</cp:lastPrinted>
  <dcterms:created xsi:type="dcterms:W3CDTF">2018-03-27T06:03:00Z</dcterms:created>
  <dcterms:modified xsi:type="dcterms:W3CDTF">2024-01-25T06:46:21Z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