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50420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26</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a:latin typeface="Times New Roman" panose="02020603050405020304" pitchFamily="18" charset="0"/>
                <a:cs typeface="Times New Roman" panose="02020603050405020304" pitchFamily="18" charset="0"/>
              </a:rPr>
              <a:t>26</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шығыстан соғады, күші 2-7 м/с. Ауа температурасы </a:t>
            </a:r>
            <a:r>
              <a:rPr lang="kk-KZ" sz="1200">
                <a:solidFill>
                  <a:prstClr val="black"/>
                </a:solidFill>
                <a:latin typeface="Times New Roman" pitchFamily="18" charset="0"/>
                <a:cs typeface="Times New Roman" pitchFamily="18" charset="0"/>
              </a:rPr>
              <a:t>түнде 18-20°, күндіз 6-8° </a:t>
            </a:r>
            <a:r>
              <a:rPr lang="kk-KZ" sz="1200" dirty="0">
                <a:solidFill>
                  <a:prstClr val="black"/>
                </a:solidFill>
                <a:latin typeface="Times New Roman" pitchFamily="18" charset="0"/>
                <a:cs typeface="Times New Roman" pitchFamily="18" charset="0"/>
              </a:rPr>
              <a:t>аяз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7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a:latin typeface="Times New Roman" pitchFamily="18" charset="0"/>
                <a:cs typeface="Times New Roman" pitchFamily="18" charset="0"/>
              </a:rPr>
              <a:t>26</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2</a:t>
            </a:r>
            <a:r>
              <a:rPr lang="en-US" sz="1200" b="1" dirty="0">
                <a:latin typeface="Times New Roman" panose="02020603050405020304" pitchFamily="18" charset="0"/>
                <a:cs typeface="Times New Roman" panose="02020603050405020304" pitchFamily="18" charset="0"/>
              </a:rPr>
              <a:t>7</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соғады, күші 2-7 м/с. Ауа температурасы 8-10°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a:t>
            </a:r>
            <a:r>
              <a:rPr lang="en-US" sz="1200" dirty="0">
                <a:solidFill>
                  <a:prstClr val="black"/>
                </a:solidFill>
                <a:latin typeface="Times New Roman" panose="02020603050405020304" pitchFamily="18" charset="0"/>
                <a:cs typeface="Times New Roman" panose="02020603050405020304" pitchFamily="18" charset="0"/>
              </a:rPr>
              <a:t>6</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101133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7871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20737</TotalTime>
  <Words>647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3345</cp:revision>
  <cp:lastPrinted>2021-07-01T03:56:27Z</cp:lastPrinted>
  <dcterms:created xsi:type="dcterms:W3CDTF">2018-03-27T06:03:00Z</dcterms:created>
  <dcterms:modified xsi:type="dcterms:W3CDTF">2024-01-25T07:27:51Z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