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368" autoAdjust="0"/>
  </p:normalViewPr>
  <p:slideViewPr>
    <p:cSldViewPr showGuides="1">
      <p:cViewPr varScale="1">
        <p:scale>
          <a:sx n="109" d="100"/>
          <a:sy n="109" d="100"/>
        </p:scale>
        <p:origin x="2419"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25 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25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6125093"/>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3078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a:latin typeface="Times New Roman" pitchFamily="18" charset="0"/>
                <a:cs typeface="Times New Roman" pitchFamily="18" charset="0"/>
              </a:rPr>
              <a:t>Бұлтты қар, жаяу бұрқасын. Солтүстік-шығыстан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14-16, күндіз </a:t>
            </a:r>
            <a:r>
              <a:rPr lang="ru-RU" sz="1100" dirty="0">
                <a:latin typeface="Times New Roman" pitchFamily="18" charset="0"/>
                <a:cs typeface="Times New Roman" pitchFamily="18" charset="0"/>
              </a:rPr>
              <a:t>8-10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27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27 қантар</a:t>
            </a:r>
            <a:r>
              <a:rPr lang="kk-KZ" sz="1100" b="1" dirty="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Бұлтты, қар, жаяу бұрқасын. </a:t>
            </a:r>
            <a:r>
              <a:rPr lang="kk-KZ" sz="110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9-14 м/с. Ауа температурасы түнде 11-13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a:solidFill>
                  <a:srgbClr val="000000"/>
                </a:solidFill>
                <a:latin typeface="Times New Roman" pitchFamily="18" charset="0"/>
                <a:cs typeface="Times New Roman" pitchFamily="18" charset="0"/>
              </a:rPr>
              <a:t>26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a:t>
            </a:r>
            <a:r>
              <a:rPr lang="kk-KZ" sz="1200">
                <a:solidFill>
                  <a:srgbClr val="000000"/>
                </a:solidFill>
                <a:latin typeface="Times New Roman" pitchFamily="18" charset="0"/>
                <a:cs typeface="Times New Roman" pitchFamily="18" charset="0"/>
              </a:rPr>
              <a:t>, 27</a:t>
            </a:r>
            <a:r>
              <a:rPr lang="kk-KZ" altLang="ru-RU" sz="120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solidFill>
                  <a:srgbClr val="000000"/>
                </a:solidFill>
                <a:latin typeface="Times New Roman" panose="02020603050405020304" pitchFamily="18" charset="0"/>
                <a:cs typeface="Times New Roman" panose="02020603050405020304" pitchFamily="18" charset="0"/>
              </a:rPr>
              <a:t>Г. 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14436</TotalTime>
  <Words>591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4189</cp:revision>
  <cp:lastPrinted>2021-07-01T03:56:27Z</cp:lastPrinted>
  <dcterms:created xsi:type="dcterms:W3CDTF">2018-03-27T06:03:00Z</dcterms:created>
  <dcterms:modified xsi:type="dcterms:W3CDTF">2024-01-25T06:55:23Z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