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26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25</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26</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күндіз қар</a:t>
            </a:r>
            <a:r>
              <a:rPr lang="kk-KZ" sz="1200" dirty="0">
                <a:latin typeface="Times New Roman KZ" pitchFamily="18" charset="0"/>
                <a:ea typeface="Times New Roman KZ" pitchFamily="18" charset="0"/>
                <a:cs typeface="Times New Roman" pitchFamily="18" charset="0"/>
              </a:rPr>
              <a:t>. Оңтүстік-бат</a:t>
            </a:r>
            <a:r>
              <a:rPr lang="kk-KZ" sz="1200" dirty="0">
                <a:latin typeface="Times New Roman" pitchFamily="18" charset="0"/>
                <a:cs typeface="Times New Roman" pitchFamily="18" charset="0"/>
              </a:rPr>
              <a:t>ыстан жел соғады, күші 3-8 м/с. Ауа температурасы </a:t>
            </a:r>
            <a:r>
              <a:rPr lang="kk-KZ" sz="1200">
                <a:latin typeface="Times New Roman" pitchFamily="18" charset="0"/>
                <a:cs typeface="Times New Roman" pitchFamily="18" charset="0"/>
              </a:rPr>
              <a:t>түнде 11-13, күндіз 1-3 градус аяз.</a:t>
            </a:r>
            <a:endParaRPr lang="kk-KZ" sz="1200" dirty="0">
              <a:latin typeface="Times New Roman" pitchFamily="18" charset="0"/>
              <a:cs typeface="Times New Roman" pitchFamily="18" charset="0"/>
            </a:endParaRP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27 қаңтар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26</a:t>
            </a:r>
            <a:r>
              <a:rPr lang="kk-KZ" altLang="ru-RU" sz="1050" b="1" dirty="0">
                <a:latin typeface="Times New Roman" pitchFamily="18" charset="0"/>
                <a:ea typeface="Times New Roman KZ" pitchFamily="18" charset="0"/>
                <a:cs typeface="Times New Roman" pitchFamily="18" charset="0"/>
              </a:rPr>
              <a:t> 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27 </a:t>
            </a:r>
            <a:r>
              <a:rPr lang="kk-KZ" sz="1050" b="1" dirty="0">
                <a:latin typeface="Times New Roman" pitchFamily="18" charset="0"/>
                <a:ea typeface="Times New Roman KZ" pitchFamily="18" charset="0"/>
                <a:cs typeface="Times New Roman" pitchFamily="18" charset="0"/>
              </a:rPr>
              <a:t>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a:t>
            </a:r>
            <a:r>
              <a:rPr lang="kk-KZ" sz="1200" dirty="0">
                <a:latin typeface="Times New Roman KZ" pitchFamily="18" charset="0"/>
                <a:ea typeface="Times New Roman KZ" pitchFamily="18" charset="0"/>
                <a:cs typeface="Times New Roman" pitchFamily="18" charset="0"/>
              </a:rPr>
              <a:t>жауын-шашынсыз</a:t>
            </a:r>
            <a:r>
              <a:rPr lang="kk-KZ"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cs typeface="Times New Roman" pitchFamily="18" charset="0"/>
              </a:rPr>
              <a:t>Оңтүстік-ш</a:t>
            </a:r>
            <a:r>
              <a:rPr lang="kk-KZ" sz="1200" dirty="0">
                <a:latin typeface="Times New Roman" pitchFamily="18" charset="0"/>
                <a:cs typeface="Times New Roman" pitchFamily="18" charset="0"/>
              </a:rPr>
              <a:t>ығыстан </a:t>
            </a:r>
            <a:r>
              <a:rPr lang="kk-KZ" sz="1200" dirty="0">
                <a:latin typeface="Times New Roman KZ" pitchFamily="18" charset="0"/>
                <a:ea typeface="Times New Roman KZ" pitchFamily="18" charset="0"/>
              </a:rPr>
              <a:t>жел соғады, күші 2-7 м/с. </a:t>
            </a:r>
            <a:r>
              <a:rPr lang="kk-KZ" sz="1200" dirty="0">
                <a:latin typeface="Times New Roman" pitchFamily="18" charset="0"/>
                <a:cs typeface="Times New Roman" pitchFamily="18" charset="0"/>
              </a:rPr>
              <a:t>Ауа температурасы 11-13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26</a:t>
            </a:r>
            <a:r>
              <a:rPr lang="kk-KZ" sz="1200" dirty="0">
                <a:solidFill>
                  <a:schemeClr val="tx1"/>
                </a:solidFill>
                <a:latin typeface="Times New Roman" panose="02020603050405020304" pitchFamily="18" charset="0"/>
                <a:cs typeface="Times New Roman" panose="02020603050405020304" pitchFamily="18" charset="0"/>
              </a:rPr>
              <a:t> қаңтар, 27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a:t>
            </a:r>
            <a:r>
              <a:rPr lang="ru-RU" sz="1400" b="1" i="1" dirty="0">
                <a:latin typeface="Times New Roman" pitchFamily="18" charset="0"/>
                <a:cs typeface="Times New Roman"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18188</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3944</cp:revision>
  <cp:lastPrinted>2021-07-01T03:56:27Z</cp:lastPrinted>
  <dcterms:created xsi:type="dcterms:W3CDTF">2018-03-27T06:03:00Z</dcterms:created>
  <dcterms:modified xsi:type="dcterms:W3CDTF">2024-01-25T06:37:37Z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