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64262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kk-KZ" altLang="x-none" sz="1600" b="1" i="1" dirty="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en-US" altLang="ru-RU" sz="1200" b="1" dirty="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2</a:t>
            </a:r>
            <a:r>
              <a:rPr lang="en-US" altLang="ru-RU" sz="1200" b="1" dirty="0">
                <a:solidFill>
                  <a:prstClr val="black"/>
                </a:solidFill>
                <a:latin typeface="Times New Roman" pitchFamily="18" charset="0"/>
                <a:cs typeface="Times New Roman" pitchFamily="18" charset="0"/>
              </a:rPr>
              <a:t>5</a:t>
            </a:r>
            <a:r>
              <a:rPr lang="kk-KZ" altLang="ru-RU" sz="1200" b="1" dirty="0">
                <a:solidFill>
                  <a:prstClr val="black"/>
                </a:solidFill>
                <a:latin typeface="Times New Roman" pitchFamily="18" charset="0"/>
                <a:cs typeface="Times New Roman" pitchFamily="18" charset="0"/>
              </a:rPr>
              <a:t> 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2</a:t>
            </a:r>
            <a:r>
              <a:rPr lang="en-US" altLang="ru-RU" sz="1200" b="1" dirty="0">
                <a:solidFill>
                  <a:prstClr val="black"/>
                </a:solidFill>
                <a:latin typeface="Times New Roman" panose="02020603050405020304" pitchFamily="18" charset="0"/>
                <a:cs typeface="Times New Roman" panose="02020603050405020304" pitchFamily="18" charset="0"/>
              </a:rPr>
              <a:t>6</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2-7 м/с. Ауа температурасы түнде 15-17°, күндіз 2-4° аяз болады.</a:t>
            </a:r>
            <a:endParaRPr lang="en-US"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a:t>
            </a:r>
            <a:r>
              <a:rPr lang="en-US" sz="1200" b="1" dirty="0">
                <a:latin typeface="Times New Roman" panose="02020603050405020304" pitchFamily="18" charset="0"/>
                <a:cs typeface="Times New Roman" panose="02020603050405020304" pitchFamily="18" charset="0"/>
              </a:rPr>
              <a:t>7</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оңтүстік-шығыстан соғады, күші 2-7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a:t>
            </a:r>
            <a:r>
              <a:rPr lang="en-US" sz="1200" dirty="0">
                <a:solidFill>
                  <a:prstClr val="black"/>
                </a:solidFill>
                <a:latin typeface="Times New Roman" panose="02020603050405020304" pitchFamily="18" charset="0"/>
                <a:cs typeface="Times New Roman" panose="02020603050405020304" pitchFamily="18" charset="0"/>
              </a:rPr>
              <a:t>6</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836053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18381</TotalTime>
  <Words>605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3163</cp:revision>
  <cp:lastPrinted>2021-07-01T03:56:27Z</cp:lastPrinted>
  <dcterms:created xsi:type="dcterms:W3CDTF">2018-03-27T06:03:00Z</dcterms:created>
  <dcterms:modified xsi:type="dcterms:W3CDTF">2024-01-25T07:28:20Z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