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26 қаңтарда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25</a:t>
            </a:r>
            <a:r>
              <a:rPr lang="kk-KZ" altLang="ru-RU" sz="1200" b="1" dirty="0">
                <a:solidFill>
                  <a:srgbClr val="000000"/>
                </a:solidFill>
                <a:latin typeface="Times New Roman" pitchFamily="18" charset="0"/>
                <a:cs typeface="Times New Roman" pitchFamily="18" charset="0"/>
              </a:rPr>
              <a:t> қаңтардан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26</a:t>
            </a:r>
            <a:r>
              <a:rPr lang="kk-KZ" altLang="ru-RU" sz="1200" b="1" dirty="0">
                <a:solidFill>
                  <a:srgbClr val="000000"/>
                </a:solidFill>
                <a:latin typeface="Times New Roman" pitchFamily="18" charset="0"/>
                <a:cs typeface="Times New Roman" pitchFamily="18" charset="0"/>
              </a:rPr>
              <a:t> қаңтар</a:t>
            </a:r>
            <a:r>
              <a:rPr lang="kk-KZ" sz="1200" b="1" dirty="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Оңтүстік-батыстан соғатын жел оңтүстік-шығысқа ауысады, күші 0-5 м/с. Ауа температурасы түнде 22-24, күндіз 12-14 градус аяз болады.</a:t>
            </a:r>
            <a:endParaRPr lang="kk-KZ" sz="1200" b="1" dirty="0">
              <a:solidFill>
                <a:srgbClr val="000000"/>
              </a:solidFill>
              <a:latin typeface="Times New Roman" pitchFamily="18" charset="0"/>
              <a:cs typeface="Times New Roman" pitchFamily="18" charset="0"/>
            </a:endParaRPr>
          </a:p>
          <a:p>
            <a:pPr algn="ctr"/>
            <a:r>
              <a:rPr lang="kk-KZ" sz="1200" b="1" dirty="0">
                <a:solidFill>
                  <a:srgbClr val="000000"/>
                </a:solidFill>
                <a:latin typeface="Times New Roman" pitchFamily="18" charset="0"/>
                <a:cs typeface="Times New Roman" pitchFamily="18" charset="0"/>
              </a:rPr>
              <a:t>27 қаңтарда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26 </a:t>
            </a:r>
            <a:r>
              <a:rPr lang="ru-RU" sz="1200" b="1" dirty="0" err="1">
                <a:solidFill>
                  <a:srgbClr val="000000"/>
                </a:solidFill>
                <a:latin typeface="Times New Roman" pitchFamily="18" charset="0"/>
                <a:cs typeface="Times New Roman" pitchFamily="18" charset="0"/>
              </a:rPr>
              <a:t>қаңтар</a:t>
            </a:r>
            <a:r>
              <a:rPr lang="kk-KZ" sz="1200" b="1" dirty="0">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27</a:t>
            </a:r>
            <a:r>
              <a:rPr lang="kk-KZ" sz="1200" b="1" dirty="0">
                <a:solidFill>
                  <a:srgbClr val="000000"/>
                </a:solidFill>
                <a:latin typeface="Times New Roman" pitchFamily="18" charset="0"/>
                <a:cs typeface="Times New Roman" pitchFamily="18" charset="0"/>
              </a:rPr>
              <a:t> 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0-5  м/с. Ауа температурасы 18-20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408687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0,500</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қаңтардағы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2024 жылғы 26 қаңтарда, 27 қантар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16699</TotalTime>
  <Words>623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3931</cp:revision>
  <cp:lastPrinted>2021-07-01T07:38:07Z</cp:lastPrinted>
  <dcterms:created xsi:type="dcterms:W3CDTF">2018-03-27T06:03:00Z</dcterms:created>
  <dcterms:modified xsi:type="dcterms:W3CDTF">2024-01-25T07:26:53Z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