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19925779"/>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25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25 </a:t>
                      </a:r>
                      <a:r>
                        <a:rPr lang="ru-RU" altLang="zh-CN" sz="1200" b="1" i="1" baseline="0" dirty="0" err="1">
                          <a:solidFill>
                            <a:schemeClr val="tx2">
                              <a:lumMod val="75000"/>
                            </a:schemeClr>
                          </a:solidFill>
                          <a:latin typeface="Times New Roman" panose="02020603050405020304" pitchFamily="18" charset="0"/>
                          <a:cs typeface="Times New Roman" panose="02020603050405020304" pitchFamily="18" charset="0"/>
                        </a:rPr>
                        <a:t>қаңтар</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97389" y="378258"/>
            <a:ext cx="4744855"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26</a:t>
            </a:r>
            <a:r>
              <a:rPr lang="kk-KZ" sz="1200" b="1" dirty="0">
                <a:solidFill>
                  <a:prstClr val="black"/>
                </a:solidFill>
                <a:latin typeface="Times New Roman" panose="02020603050405020304" pitchFamily="18" charset="0"/>
                <a:cs typeface="Times New Roman" panose="02020603050405020304" pitchFamily="18" charset="0"/>
              </a:rPr>
              <a:t> қаңтар</a:t>
            </a:r>
            <a:r>
              <a:rPr lang="kk-KZ" sz="1200" b="1" kern="1400" dirty="0">
                <a:solidFill>
                  <a:srgbClr val="000000"/>
                </a:solidFill>
                <a:latin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25 қаңтар 2024 ж. сағ. 21-ден 26 қантар 2024 ж. сағ. 21 дейін</a:t>
            </a:r>
          </a:p>
          <a:p>
            <a:pPr lvl="0" algn="just"/>
            <a:r>
              <a:rPr lang="kk-KZ" sz="1200" dirty="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кей</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уа</a:t>
            </a:r>
            <a:r>
              <a:rPr lang="kk-KZ" sz="1200">
                <a:solidFill>
                  <a:prstClr val="black"/>
                </a:solidFill>
                <a:latin typeface="Times New Roman" panose="02020603050405020304" pitchFamily="18" charset="0"/>
                <a:cs typeface="Times New Roman" panose="02020603050405020304" pitchFamily="18" charset="0"/>
              </a:rPr>
              <a:t>қыттарда </a:t>
            </a:r>
            <a:r>
              <a:rPr lang="ru-RU" sz="1200">
                <a:solidFill>
                  <a:prstClr val="black"/>
                </a:solidFill>
                <a:latin typeface="Times New Roman" panose="02020603050405020304" pitchFamily="18" charset="0"/>
                <a:cs typeface="Times New Roman" panose="02020603050405020304" pitchFamily="18" charset="0"/>
              </a:rPr>
              <a:t>қар</a:t>
            </a:r>
            <a:r>
              <a:rPr lang="ru-RU" sz="1200" dirty="0">
                <a:solidFill>
                  <a:prstClr val="black"/>
                </a:solidFill>
                <a:latin typeface="Times New Roman" panose="02020603050405020304" pitchFamily="18" charset="0"/>
                <a:cs typeface="Times New Roman" panose="02020603050405020304" pitchFamily="18" charset="0"/>
              </a:rPr>
              <a:t>.</a:t>
            </a:r>
            <a:r>
              <a:rPr lang="kk-KZ" sz="1200" dirty="0">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Сол</a:t>
            </a:r>
            <a:r>
              <a:rPr lang="kk-KZ" sz="1200" dirty="0">
                <a:solidFill>
                  <a:prstClr val="black"/>
                </a:solidFill>
                <a:latin typeface="Times New Roman" panose="02020603050405020304" pitchFamily="18" charset="0"/>
                <a:cs typeface="Times New Roman" panose="02020603050405020304" pitchFamily="18" charset="0"/>
              </a:rPr>
              <a:t>түстік-батыстан</a:t>
            </a:r>
            <a:r>
              <a:rPr lang="kk-KZ" sz="1200" dirty="0">
                <a:latin typeface="Times New Roman" panose="02020603050405020304" pitchFamily="18" charset="0"/>
                <a:cs typeface="Times New Roman" panose="02020603050405020304" pitchFamily="18" charset="0"/>
              </a:rPr>
              <a:t> жел соғады, күші 5-10 м/с. Ауа температурасы түнде 16-18,</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11-13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lvl="0" algn="just"/>
            <a:endParaRPr lang="ru-RU" sz="1200"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2024 жылғы </a:t>
            </a:r>
            <a:r>
              <a:rPr lang="kk-KZ" sz="1200" b="1" dirty="0">
                <a:solidFill>
                  <a:prstClr val="black"/>
                </a:solidFill>
                <a:latin typeface="Times New Roman" panose="02020603050405020304" pitchFamily="18" charset="0"/>
                <a:cs typeface="Times New Roman" panose="02020603050405020304" pitchFamily="18" charset="0"/>
              </a:rPr>
              <a:t>27 қантарға </a:t>
            </a:r>
            <a:endParaRPr lang="kk-KZ" sz="1200" b="1" kern="1400" dirty="0">
              <a:solidFill>
                <a:srgbClr val="000000"/>
              </a:solidFill>
              <a:latin typeface="Times New Roman" panose="02020603050405020304" pitchFamily="18" charset="0"/>
              <a:ea typeface="Times New Roman" panose="02020603050405020304" pitchFamily="18" charset="0"/>
            </a:endParaRPr>
          </a:p>
          <a:p>
            <a:pPr lvl="0" algn="ctr"/>
            <a:r>
              <a:rPr lang="kk-KZ" sz="12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26 қантар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27 </a:t>
            </a:r>
            <a:r>
              <a:rPr lang="ru-RU" sz="1200" b="1" dirty="0" err="1">
                <a:solidFill>
                  <a:prstClr val="black"/>
                </a:solidFill>
                <a:latin typeface="Times New Roman" panose="02020603050405020304" pitchFamily="18" charset="0"/>
                <a:cs typeface="Times New Roman" panose="02020603050405020304" pitchFamily="18" charset="0"/>
              </a:rPr>
              <a:t>қантар</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09-ға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ru-RU" sz="1200" dirty="0" err="1">
                <a:solidFill>
                  <a:prstClr val="black"/>
                </a:solidFill>
                <a:latin typeface="Times New Roman" panose="02020603050405020304" pitchFamily="18" charset="0"/>
                <a:cs typeface="Times New Roman" panose="02020603050405020304" pitchFamily="18" charset="0"/>
              </a:rPr>
              <a:t>жауын-шашынсыз</a:t>
            </a:r>
            <a:r>
              <a:rPr lang="kk-KZ"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Оң</a:t>
            </a:r>
            <a:r>
              <a:rPr lang="kk-KZ" sz="1200" dirty="0">
                <a:latin typeface="Times New Roman" panose="02020603050405020304" pitchFamily="18" charset="0"/>
                <a:cs typeface="Times New Roman" panose="02020603050405020304" pitchFamily="18" charset="0"/>
              </a:rPr>
              <a:t>түстік-батыстан </a:t>
            </a:r>
            <a:r>
              <a:rPr lang="kk-KZ" sz="1200" kern="1400" dirty="0">
                <a:solidFill>
                  <a:srgbClr val="000000"/>
                </a:solidFill>
                <a:latin typeface="Times New Roman" panose="02020603050405020304" pitchFamily="18" charset="0"/>
                <a:ea typeface="Times New Roman" panose="02020603050405020304" pitchFamily="18" charset="0"/>
              </a:rPr>
              <a:t>жел соғады, күші 9-14 м/с</a:t>
            </a:r>
            <a:r>
              <a:rPr lang="kk-KZ" sz="1200" dirty="0">
                <a:solidFill>
                  <a:prstClr val="black"/>
                </a:solidFill>
                <a:latin typeface="Times New Roman" panose="02020603050405020304" pitchFamily="18" charset="0"/>
                <a:cs typeface="Times New Roman" panose="02020603050405020304" pitchFamily="18" charset="0"/>
              </a:rPr>
              <a:t>. Ауа температурасы 22-24 градус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32714861"/>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1862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0.781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25 қаңтар</a:t>
            </a:r>
          </a:p>
          <a:p>
            <a:pPr algn="ct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a:solidFill>
                  <a:prstClr val="black"/>
                </a:solidFill>
                <a:latin typeface="Times New Roman" panose="02020603050405020304" pitchFamily="18" charset="0"/>
                <a:cs typeface="Times New Roman" panose="02020603050405020304" pitchFamily="18" charset="0"/>
              </a:rPr>
              <a:t>26 қантар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27 қантар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сейілу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 Шибаршина</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19089</TotalTime>
  <Words>604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3524</cp:revision>
  <cp:lastPrinted>2021-07-01T07:38:07Z</cp:lastPrinted>
  <dcterms:created xsi:type="dcterms:W3CDTF">2018-03-27T06:03:00Z</dcterms:created>
  <dcterms:modified xsi:type="dcterms:W3CDTF">2024-01-25T07:06:38Z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